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2076"/>
    <a:srgbClr val="7E1020"/>
    <a:srgbClr val="0D0D0D"/>
    <a:srgbClr val="881A30"/>
    <a:srgbClr val="791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816" y="7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9AC9-B782-4132-8602-442EDE556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025D2-20D0-4822-8ABE-65BE19AD9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39DDC-50B7-4661-8C05-1F466D99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F00EB-D19A-4424-A9E6-D839DED5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0A079-09E6-4091-9A89-D4B7868E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795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8A1D-95B9-4D4A-B11F-CE6CA2E4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58137-67B7-4F31-BBCA-46BC4468E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C3E9-B56B-4914-AF88-7D677DAF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64343-963C-4B1A-8D70-34507151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4FE33-4781-42DC-8588-63C628B5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6152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9A493-A90B-4F1B-B874-64DFA8BF5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44F717-0414-480D-9658-1CEE83AE3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74D2C-0E95-4E53-9043-13E66DE3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737C7-C2B1-4289-A9CE-0445BC1E6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3D8BB-E709-48C2-A9C6-02FEA4B8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440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D550-5AA1-461E-A205-0ADE3E38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181E2-37F2-40FD-BBA4-C87573EE5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67BD9-D731-4DED-9543-08B762686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3CCFD-E197-463F-B6AB-F6EADF50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A826E-A77C-4F1E-B177-39B0224A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051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72DC-96D4-432F-A49D-B6968E05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943BD-D86C-4AED-BF8F-0CEB24238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53F5B-0DC4-402A-8421-5FDC2879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02E8F-39CE-4329-8EC9-C5BCE2561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FF7DE-42FE-4F05-A724-6631D9F3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961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8D99-7B43-4970-8B8B-D03C9A16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D0CF4-5BAC-4071-BC85-204B0CB01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8EBFF-1C70-4D00-BB94-689AE9F90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12A37-8499-4B3A-AAEF-56E98645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C8995-FAFE-431C-B726-89BC6F41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C5CED-0870-4411-8F37-A49042BF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83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A9A1-8EFA-4CD8-8B5E-A3CCF7AB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1E794-681F-42FF-A295-106D90505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1A130-F7CE-4E70-8BB2-BD72A8129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53E780-9529-4348-BA2A-461A3CC0B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9A1BC-C7A0-475E-BB14-CDB991017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2EF534-EFD9-4860-9768-7D26E9E5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D6A508-AED5-4522-BCA9-46FA12A4A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700CF-6389-4CD9-9F5A-B4B7FCAB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782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C741-1F51-4D8B-9BC1-DF6FF1D4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909B3-4B9D-480F-B710-D4610C32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94A3F-C7D6-40CF-8B5A-9F27F4CC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A675C-04D5-4821-93DC-E8B864C6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338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09E9A-1705-4310-9CAC-3C28BF80B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2A79A-2BF5-44DF-81E8-CFB75536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EB1C6-0E09-47A5-8BE5-290DB78F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057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F6A9-709C-48D3-A00A-840B2EC4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EA331-F9D0-4931-AA89-E08BF3B99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8BBCC-4B92-45BC-9039-252BE4057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D76F3-129B-4897-A527-7103D867B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17616-FB98-4C55-93EA-142044C8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5460A-EA55-486A-B4FE-B69902EE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0779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B7B7-231A-4E7E-B821-A1C0FB61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C5FAB-C81E-4F24-98AA-FF7304E81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8EB7B-377A-4E0A-92EB-7199CFE0F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A7346-1923-4CCA-94AA-34476A7F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3021D-2E49-4ADB-811B-8782E2B8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54A74-F245-41B0-8098-6AF106E2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330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F7396-6222-4329-83BE-EBCEEB56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DFF33-1419-4859-82D5-A07966A51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A1798-C5D1-461D-913F-09EDF2CB7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BEF17-B6E0-4724-93D0-161EA9C4927E}" type="datetimeFigureOut">
              <a:rPr lang="id-ID" smtClean="0"/>
              <a:t>18/08/2017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1081F-F295-4D6B-BD24-599F3A3E6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31A60-B5BA-469C-9A1D-48EE4F255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DA786-F557-4EFA-B596-5A4704EA83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920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6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svg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BACKGROUND">
            <a:hlinkClick r:id="" action="ppaction://media"/>
            <a:extLst>
              <a:ext uri="{FF2B5EF4-FFF2-40B4-BE49-F238E27FC236}">
                <a16:creationId xmlns:a16="http://schemas.microsoft.com/office/drawing/2014/main" id="{9F48CE70-42FD-4CA4-8E53-3BB8E18B5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D OVAL">
            <a:extLst>
              <a:ext uri="{FF2B5EF4-FFF2-40B4-BE49-F238E27FC236}">
                <a16:creationId xmlns:a16="http://schemas.microsoft.com/office/drawing/2014/main" id="{64E79AC0-EBEB-4034-8CC2-7D825C61752C}"/>
              </a:ext>
            </a:extLst>
          </p:cNvPr>
          <p:cNvSpPr/>
          <p:nvPr/>
        </p:nvSpPr>
        <p:spPr>
          <a:xfrm>
            <a:off x="-5096241" y="-5385926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YELLOW OVAL">
            <a:extLst>
              <a:ext uri="{FF2B5EF4-FFF2-40B4-BE49-F238E27FC236}">
                <a16:creationId xmlns:a16="http://schemas.microsoft.com/office/drawing/2014/main" id="{750ECB36-3817-4D1E-909B-12EE14B141D6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OOTPIXEL PRESENT">
            <a:extLst>
              <a:ext uri="{FF2B5EF4-FFF2-40B4-BE49-F238E27FC236}">
                <a16:creationId xmlns:a16="http://schemas.microsoft.com/office/drawing/2014/main" id="{55B3A580-0DCE-4109-9F6E-04F21BA4FA75}"/>
              </a:ext>
            </a:extLst>
          </p:cNvPr>
          <p:cNvSpPr txBox="1"/>
          <p:nvPr/>
        </p:nvSpPr>
        <p:spPr>
          <a:xfrm>
            <a:off x="2525162" y="3075057"/>
            <a:ext cx="7141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ROOTPIXEL PRESENTS</a:t>
            </a:r>
          </a:p>
        </p:txBody>
      </p:sp>
      <p:sp>
        <p:nvSpPr>
          <p:cNvPr id="9" name="LEVIDIO CINEMAGIC">
            <a:extLst>
              <a:ext uri="{FF2B5EF4-FFF2-40B4-BE49-F238E27FC236}">
                <a16:creationId xmlns:a16="http://schemas.microsoft.com/office/drawing/2014/main" id="{51E8E321-46A9-4E52-A338-034540EE2D83}"/>
              </a:ext>
            </a:extLst>
          </p:cNvPr>
          <p:cNvSpPr txBox="1"/>
          <p:nvPr/>
        </p:nvSpPr>
        <p:spPr>
          <a:xfrm>
            <a:off x="2871399" y="3075057"/>
            <a:ext cx="6449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LEVIDIO CINEMAGIC</a:t>
            </a:r>
          </a:p>
        </p:txBody>
      </p:sp>
      <p:sp>
        <p:nvSpPr>
          <p:cNvPr id="14" name="BLACK SHAPE">
            <a:extLst>
              <a:ext uri="{FF2B5EF4-FFF2-40B4-BE49-F238E27FC236}">
                <a16:creationId xmlns:a16="http://schemas.microsoft.com/office/drawing/2014/main" id="{7352D82F-80A6-4876-909E-03363EC22661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">
            <a:hlinkClick r:id="" action="ppaction://media"/>
            <a:extLst>
              <a:ext uri="{FF2B5EF4-FFF2-40B4-BE49-F238E27FC236}">
                <a16:creationId xmlns:a16="http://schemas.microsoft.com/office/drawing/2014/main" id="{85575791-15BA-4CCC-B20B-4E671CB507F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82149" y="-494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0" presetClass="exit" presetSubtype="0" accel="10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24" dur="1250" fill="hold"/>
                                        <p:tgtEl>
                                          <p:spTgt spid="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8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30" dur="3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85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34" dur="3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audio>
              <p:cMediaNode vol="80000" numSld="999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8" grpId="0"/>
      <p:bldP spid="8" grpId="1"/>
      <p:bldP spid="8" grpId="2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BACKGROUND">
            <a:hlinkClick r:id="" action="ppaction://media"/>
            <a:extLst>
              <a:ext uri="{FF2B5EF4-FFF2-40B4-BE49-F238E27FC236}">
                <a16:creationId xmlns:a16="http://schemas.microsoft.com/office/drawing/2014/main" id="{DFFDE61A-5AA0-4F0D-9CEF-2C82D0D53D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950" end="13183.3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08800" y="-3886200"/>
            <a:ext cx="26009600" cy="14630400"/>
          </a:xfrm>
          <a:prstGeom prst="rect">
            <a:avLst/>
          </a:prstGeom>
        </p:spPr>
      </p:pic>
      <p:sp>
        <p:nvSpPr>
          <p:cNvPr id="8" name="RED OVAL" hidden="1">
            <a:extLst>
              <a:ext uri="{FF2B5EF4-FFF2-40B4-BE49-F238E27FC236}">
                <a16:creationId xmlns:a16="http://schemas.microsoft.com/office/drawing/2014/main" id="{17E129CE-0206-41A1-82DE-DAFD06348F94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YELLOW OVAL" hidden="1">
            <a:extLst>
              <a:ext uri="{FF2B5EF4-FFF2-40B4-BE49-F238E27FC236}">
                <a16:creationId xmlns:a16="http://schemas.microsoft.com/office/drawing/2014/main" id="{030491A9-9C06-493B-AB3C-9F676A455C4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MASK LAYER" hidden="1">
            <a:extLst>
              <a:ext uri="{FF2B5EF4-FFF2-40B4-BE49-F238E27FC236}">
                <a16:creationId xmlns:a16="http://schemas.microsoft.com/office/drawing/2014/main" id="{F443134D-C329-4CE7-9A1B-FF4D8A2E10E0}"/>
              </a:ext>
            </a:extLst>
          </p:cNvPr>
          <p:cNvSpPr/>
          <p:nvPr/>
        </p:nvSpPr>
        <p:spPr>
          <a:xfrm>
            <a:off x="-38100" y="-556752"/>
            <a:ext cx="12192000" cy="7728155"/>
          </a:xfrm>
          <a:prstGeom prst="rect">
            <a:avLst/>
          </a:prstGeom>
          <a:blipFill dpi="0" rotWithShape="1">
            <a:blip r:embed="rId5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BLACK SHAPE" hidden="1">
            <a:extLst>
              <a:ext uri="{FF2B5EF4-FFF2-40B4-BE49-F238E27FC236}">
                <a16:creationId xmlns:a16="http://schemas.microsoft.com/office/drawing/2014/main" id="{49952BCC-299A-4AA3-ACB9-2761A89BB4FA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LACK SHAPE" hidden="1">
            <a:extLst>
              <a:ext uri="{FF2B5EF4-FFF2-40B4-BE49-F238E27FC236}">
                <a16:creationId xmlns:a16="http://schemas.microsoft.com/office/drawing/2014/main" id="{9B962BA2-B1B7-4CBF-B187-63D95E515335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ARTICLE" hidden="1">
            <a:extLst>
              <a:ext uri="{FF2B5EF4-FFF2-40B4-BE49-F238E27FC236}">
                <a16:creationId xmlns:a16="http://schemas.microsoft.com/office/drawing/2014/main" id="{AFAB1E9C-673F-46CF-AA9D-5123CDC81E56}"/>
              </a:ext>
            </a:extLst>
          </p:cNvPr>
          <p:cNvSpPr/>
          <p:nvPr/>
        </p:nvSpPr>
        <p:spPr>
          <a:xfrm>
            <a:off x="1981200" y="4857750"/>
            <a:ext cx="609600" cy="60960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TICLE" hidden="1">
            <a:extLst>
              <a:ext uri="{FF2B5EF4-FFF2-40B4-BE49-F238E27FC236}">
                <a16:creationId xmlns:a16="http://schemas.microsoft.com/office/drawing/2014/main" id="{218B5DBE-0B2B-4300-B520-E86ECD17316F}"/>
              </a:ext>
            </a:extLst>
          </p:cNvPr>
          <p:cNvSpPr/>
          <p:nvPr/>
        </p:nvSpPr>
        <p:spPr>
          <a:xfrm>
            <a:off x="10194822" y="3429000"/>
            <a:ext cx="548640" cy="54864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TICLE" hidden="1">
            <a:extLst>
              <a:ext uri="{FF2B5EF4-FFF2-40B4-BE49-F238E27FC236}">
                <a16:creationId xmlns:a16="http://schemas.microsoft.com/office/drawing/2014/main" id="{A1FB9D3C-9679-420C-886B-F122CD171816}"/>
              </a:ext>
            </a:extLst>
          </p:cNvPr>
          <p:cNvSpPr/>
          <p:nvPr/>
        </p:nvSpPr>
        <p:spPr>
          <a:xfrm>
            <a:off x="4659157" y="1422400"/>
            <a:ext cx="443454" cy="443454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7" name="LINE CONNECTOR" hidden="1">
            <a:extLst>
              <a:ext uri="{FF2B5EF4-FFF2-40B4-BE49-F238E27FC236}">
                <a16:creationId xmlns:a16="http://schemas.microsoft.com/office/drawing/2014/main" id="{7CE142E8-D464-4687-9C29-BFCEC2FBF1B4}"/>
              </a:ext>
            </a:extLst>
          </p:cNvPr>
          <p:cNvCxnSpPr/>
          <p:nvPr/>
        </p:nvCxnSpPr>
        <p:spPr>
          <a:xfrm>
            <a:off x="-1333500" y="546735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NE CONNECTOR" hidden="1">
            <a:extLst>
              <a:ext uri="{FF2B5EF4-FFF2-40B4-BE49-F238E27FC236}">
                <a16:creationId xmlns:a16="http://schemas.microsoft.com/office/drawing/2014/main" id="{C47465D4-068B-4A42-8C6A-9C39AACDF1FA}"/>
              </a:ext>
            </a:extLst>
          </p:cNvPr>
          <p:cNvCxnSpPr/>
          <p:nvPr/>
        </p:nvCxnSpPr>
        <p:spPr>
          <a:xfrm>
            <a:off x="-1333500" y="29298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CONNECTOR" hidden="1">
            <a:extLst>
              <a:ext uri="{FF2B5EF4-FFF2-40B4-BE49-F238E27FC236}">
                <a16:creationId xmlns:a16="http://schemas.microsoft.com/office/drawing/2014/main" id="{7DE68C2A-4312-4DF6-ABF8-37C695277A11}"/>
              </a:ext>
            </a:extLst>
          </p:cNvPr>
          <p:cNvCxnSpPr/>
          <p:nvPr/>
        </p:nvCxnSpPr>
        <p:spPr>
          <a:xfrm>
            <a:off x="-1333500" y="24726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CONNECTOR" hidden="1">
            <a:extLst>
              <a:ext uri="{FF2B5EF4-FFF2-40B4-BE49-F238E27FC236}">
                <a16:creationId xmlns:a16="http://schemas.microsoft.com/office/drawing/2014/main" id="{1609EA93-6072-4675-B37F-F15A6426615E}"/>
              </a:ext>
            </a:extLst>
          </p:cNvPr>
          <p:cNvCxnSpPr/>
          <p:nvPr/>
        </p:nvCxnSpPr>
        <p:spPr>
          <a:xfrm>
            <a:off x="-1333500" y="11010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QUARE LINE" hidden="1">
            <a:extLst>
              <a:ext uri="{FF2B5EF4-FFF2-40B4-BE49-F238E27FC236}">
                <a16:creationId xmlns:a16="http://schemas.microsoft.com/office/drawing/2014/main" id="{4DD63E67-DA77-466C-B216-C14250EDA360}"/>
              </a:ext>
            </a:extLst>
          </p:cNvPr>
          <p:cNvSpPr/>
          <p:nvPr/>
        </p:nvSpPr>
        <p:spPr>
          <a:xfrm>
            <a:off x="-1752600" y="4419600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QUARE LINE" hidden="1">
            <a:extLst>
              <a:ext uri="{FF2B5EF4-FFF2-40B4-BE49-F238E27FC236}">
                <a16:creationId xmlns:a16="http://schemas.microsoft.com/office/drawing/2014/main" id="{EB42C4FA-F2BE-4AF8-9AF1-F97C128C5D40}"/>
              </a:ext>
            </a:extLst>
          </p:cNvPr>
          <p:cNvSpPr/>
          <p:nvPr/>
        </p:nvSpPr>
        <p:spPr>
          <a:xfrm>
            <a:off x="8655684" y="-799329"/>
            <a:ext cx="5638800" cy="5486400"/>
          </a:xfrm>
          <a:prstGeom prst="ellipse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" name="PICTURE PLACEHOLDER" hidden="1">
            <a:extLst>
              <a:ext uri="{FF2B5EF4-FFF2-40B4-BE49-F238E27FC236}">
                <a16:creationId xmlns:a16="http://schemas.microsoft.com/office/drawing/2014/main" id="{9E87DE74-D457-40A2-B4D8-339EA4D4E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92220" y="4358640"/>
            <a:ext cx="7419975" cy="4210050"/>
          </a:xfrm>
          <a:prstGeom prst="rect">
            <a:avLst/>
          </a:prstGeom>
        </p:spPr>
      </p:pic>
      <p:sp>
        <p:nvSpPr>
          <p:cNvPr id="3" name="MASK LAYER" hidden="1">
            <a:extLst>
              <a:ext uri="{FF2B5EF4-FFF2-40B4-BE49-F238E27FC236}">
                <a16:creationId xmlns:a16="http://schemas.microsoft.com/office/drawing/2014/main" id="{AB9985DF-C364-4D4F-B1C5-E64B36969E65}"/>
              </a:ext>
            </a:extLst>
          </p:cNvPr>
          <p:cNvSpPr/>
          <p:nvPr/>
        </p:nvSpPr>
        <p:spPr>
          <a:xfrm>
            <a:off x="3157998" y="4050769"/>
            <a:ext cx="5869858" cy="173855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RAVEL PROMO" hidden="1">
            <a:extLst>
              <a:ext uri="{FF2B5EF4-FFF2-40B4-BE49-F238E27FC236}">
                <a16:creationId xmlns:a16="http://schemas.microsoft.com/office/drawing/2014/main" id="{8F0822F5-D673-44AF-9CD9-D1B80542C200}"/>
              </a:ext>
            </a:extLst>
          </p:cNvPr>
          <p:cNvSpPr txBox="1"/>
          <p:nvPr/>
        </p:nvSpPr>
        <p:spPr>
          <a:xfrm>
            <a:off x="3667941" y="4281886"/>
            <a:ext cx="5064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TRAVEL PROMO</a:t>
            </a:r>
          </a:p>
        </p:txBody>
      </p:sp>
      <p:sp>
        <p:nvSpPr>
          <p:cNvPr id="24" name="USING LEVIDIO" hidden="1">
            <a:extLst>
              <a:ext uri="{FF2B5EF4-FFF2-40B4-BE49-F238E27FC236}">
                <a16:creationId xmlns:a16="http://schemas.microsoft.com/office/drawing/2014/main" id="{35C9BD50-C246-47B2-8A82-28123D085CC6}"/>
              </a:ext>
            </a:extLst>
          </p:cNvPr>
          <p:cNvSpPr txBox="1"/>
          <p:nvPr/>
        </p:nvSpPr>
        <p:spPr>
          <a:xfrm>
            <a:off x="3939643" y="4894047"/>
            <a:ext cx="4520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USING LEVIDIO</a:t>
            </a:r>
          </a:p>
        </p:txBody>
      </p:sp>
      <p:sp>
        <p:nvSpPr>
          <p:cNvPr id="4" name="LINE" hidden="1">
            <a:extLst>
              <a:ext uri="{FF2B5EF4-FFF2-40B4-BE49-F238E27FC236}">
                <a16:creationId xmlns:a16="http://schemas.microsoft.com/office/drawing/2014/main" id="{2EAC84D7-44D6-4389-B07E-53B4A99EFAA9}"/>
              </a:ext>
            </a:extLst>
          </p:cNvPr>
          <p:cNvSpPr/>
          <p:nvPr/>
        </p:nvSpPr>
        <p:spPr>
          <a:xfrm>
            <a:off x="3157999" y="3977640"/>
            <a:ext cx="5869858" cy="1199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BLACK SHAPE">
            <a:extLst>
              <a:ext uri="{FF2B5EF4-FFF2-40B4-BE49-F238E27FC236}">
                <a16:creationId xmlns:a16="http://schemas.microsoft.com/office/drawing/2014/main" id="{E0E07D72-64E6-44EE-8C76-E88B05C7E052}"/>
              </a:ext>
            </a:extLst>
          </p:cNvPr>
          <p:cNvSpPr/>
          <p:nvPr/>
        </p:nvSpPr>
        <p:spPr>
          <a:xfrm>
            <a:off x="-1025627" y="-3619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1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3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8" dur="27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342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3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12" dur="27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6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7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50" presetClass="entr" presetSubtype="0" repeatCount="300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repeatCount="3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repeatCount="3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3" grpId="0" animBg="1"/>
      <p:bldP spid="23" grpId="0"/>
      <p:bldP spid="24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keboarding - 91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64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11873" y="-3902332"/>
            <a:ext cx="26009600" cy="14630400"/>
          </a:xfrm>
          <a:prstGeom prst="rect">
            <a:avLst/>
          </a:prstGeom>
        </p:spPr>
      </p:pic>
      <p:sp>
        <p:nvSpPr>
          <p:cNvPr id="8" name="RED OVAL">
            <a:extLst>
              <a:ext uri="{FF2B5EF4-FFF2-40B4-BE49-F238E27FC236}">
                <a16:creationId xmlns:a16="http://schemas.microsoft.com/office/drawing/2014/main" id="{17E129CE-0206-41A1-82DE-DAFD06348F94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YELLOW OVAL">
            <a:extLst>
              <a:ext uri="{FF2B5EF4-FFF2-40B4-BE49-F238E27FC236}">
                <a16:creationId xmlns:a16="http://schemas.microsoft.com/office/drawing/2014/main" id="{030491A9-9C06-493B-AB3C-9F676A455C4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MASK LAYER">
            <a:extLst>
              <a:ext uri="{FF2B5EF4-FFF2-40B4-BE49-F238E27FC236}">
                <a16:creationId xmlns:a16="http://schemas.microsoft.com/office/drawing/2014/main" id="{F443134D-C329-4CE7-9A1B-FF4D8A2E10E0}"/>
              </a:ext>
            </a:extLst>
          </p:cNvPr>
          <p:cNvSpPr/>
          <p:nvPr/>
        </p:nvSpPr>
        <p:spPr>
          <a:xfrm>
            <a:off x="-38100" y="-556752"/>
            <a:ext cx="12192000" cy="7728155"/>
          </a:xfrm>
          <a:prstGeom prst="rect">
            <a:avLst/>
          </a:prstGeom>
          <a:blipFill dpi="0" rotWithShape="1">
            <a:blip r:embed="rId5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BLACK SHAPE">
            <a:extLst>
              <a:ext uri="{FF2B5EF4-FFF2-40B4-BE49-F238E27FC236}">
                <a16:creationId xmlns:a16="http://schemas.microsoft.com/office/drawing/2014/main" id="{49952BCC-299A-4AA3-ACB9-2761A89BB4FA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LACK SHAPE">
            <a:extLst>
              <a:ext uri="{FF2B5EF4-FFF2-40B4-BE49-F238E27FC236}">
                <a16:creationId xmlns:a16="http://schemas.microsoft.com/office/drawing/2014/main" id="{9B962BA2-B1B7-4CBF-B187-63D95E515335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ARTICLE">
            <a:extLst>
              <a:ext uri="{FF2B5EF4-FFF2-40B4-BE49-F238E27FC236}">
                <a16:creationId xmlns:a16="http://schemas.microsoft.com/office/drawing/2014/main" id="{AFAB1E9C-673F-46CF-AA9D-5123CDC81E56}"/>
              </a:ext>
            </a:extLst>
          </p:cNvPr>
          <p:cNvSpPr/>
          <p:nvPr/>
        </p:nvSpPr>
        <p:spPr>
          <a:xfrm>
            <a:off x="1607543" y="2727919"/>
            <a:ext cx="609600" cy="60960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TICLE">
            <a:extLst>
              <a:ext uri="{FF2B5EF4-FFF2-40B4-BE49-F238E27FC236}">
                <a16:creationId xmlns:a16="http://schemas.microsoft.com/office/drawing/2014/main" id="{218B5DBE-0B2B-4300-B520-E86ECD17316F}"/>
              </a:ext>
            </a:extLst>
          </p:cNvPr>
          <p:cNvSpPr/>
          <p:nvPr/>
        </p:nvSpPr>
        <p:spPr>
          <a:xfrm>
            <a:off x="10194822" y="3429000"/>
            <a:ext cx="548640" cy="54864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TICLE">
            <a:extLst>
              <a:ext uri="{FF2B5EF4-FFF2-40B4-BE49-F238E27FC236}">
                <a16:creationId xmlns:a16="http://schemas.microsoft.com/office/drawing/2014/main" id="{A1FB9D3C-9679-420C-886B-F122CD171816}"/>
              </a:ext>
            </a:extLst>
          </p:cNvPr>
          <p:cNvSpPr/>
          <p:nvPr/>
        </p:nvSpPr>
        <p:spPr>
          <a:xfrm>
            <a:off x="4659157" y="1422400"/>
            <a:ext cx="443454" cy="443454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7" name="LINE CONNECTOR">
            <a:extLst>
              <a:ext uri="{FF2B5EF4-FFF2-40B4-BE49-F238E27FC236}">
                <a16:creationId xmlns:a16="http://schemas.microsoft.com/office/drawing/2014/main" id="{7CE142E8-D464-4687-9C29-BFCEC2FBF1B4}"/>
              </a:ext>
            </a:extLst>
          </p:cNvPr>
          <p:cNvCxnSpPr/>
          <p:nvPr/>
        </p:nvCxnSpPr>
        <p:spPr>
          <a:xfrm>
            <a:off x="-1333500" y="546735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NE CONNECTOR">
            <a:extLst>
              <a:ext uri="{FF2B5EF4-FFF2-40B4-BE49-F238E27FC236}">
                <a16:creationId xmlns:a16="http://schemas.microsoft.com/office/drawing/2014/main" id="{C47465D4-068B-4A42-8C6A-9C39AACDF1FA}"/>
              </a:ext>
            </a:extLst>
          </p:cNvPr>
          <p:cNvCxnSpPr/>
          <p:nvPr/>
        </p:nvCxnSpPr>
        <p:spPr>
          <a:xfrm>
            <a:off x="-1333500" y="29298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CONNECTOR">
            <a:extLst>
              <a:ext uri="{FF2B5EF4-FFF2-40B4-BE49-F238E27FC236}">
                <a16:creationId xmlns:a16="http://schemas.microsoft.com/office/drawing/2014/main" id="{7DE68C2A-4312-4DF6-ABF8-37C695277A11}"/>
              </a:ext>
            </a:extLst>
          </p:cNvPr>
          <p:cNvCxnSpPr/>
          <p:nvPr/>
        </p:nvCxnSpPr>
        <p:spPr>
          <a:xfrm>
            <a:off x="-1333500" y="24726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CONNECTOR">
            <a:extLst>
              <a:ext uri="{FF2B5EF4-FFF2-40B4-BE49-F238E27FC236}">
                <a16:creationId xmlns:a16="http://schemas.microsoft.com/office/drawing/2014/main" id="{1609EA93-6072-4675-B37F-F15A6426615E}"/>
              </a:ext>
            </a:extLst>
          </p:cNvPr>
          <p:cNvCxnSpPr/>
          <p:nvPr/>
        </p:nvCxnSpPr>
        <p:spPr>
          <a:xfrm>
            <a:off x="-1333500" y="11010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QUARE LINE">
            <a:extLst>
              <a:ext uri="{FF2B5EF4-FFF2-40B4-BE49-F238E27FC236}">
                <a16:creationId xmlns:a16="http://schemas.microsoft.com/office/drawing/2014/main" id="{4DD63E67-DA77-466C-B216-C14250EDA360}"/>
              </a:ext>
            </a:extLst>
          </p:cNvPr>
          <p:cNvSpPr/>
          <p:nvPr/>
        </p:nvSpPr>
        <p:spPr>
          <a:xfrm>
            <a:off x="-1752600" y="4419600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QUARE LINE">
            <a:extLst>
              <a:ext uri="{FF2B5EF4-FFF2-40B4-BE49-F238E27FC236}">
                <a16:creationId xmlns:a16="http://schemas.microsoft.com/office/drawing/2014/main" id="{EB42C4FA-F2BE-4AF8-9AF1-F97C128C5D40}"/>
              </a:ext>
            </a:extLst>
          </p:cNvPr>
          <p:cNvSpPr/>
          <p:nvPr/>
        </p:nvSpPr>
        <p:spPr>
          <a:xfrm>
            <a:off x="8655684" y="-799329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SHAPE LIST">
            <a:extLst>
              <a:ext uri="{FF2B5EF4-FFF2-40B4-BE49-F238E27FC236}">
                <a16:creationId xmlns:a16="http://schemas.microsoft.com/office/drawing/2014/main" id="{27BAD485-7265-40FE-BA5A-CB06006E1E78}"/>
              </a:ext>
            </a:extLst>
          </p:cNvPr>
          <p:cNvGrpSpPr/>
          <p:nvPr/>
        </p:nvGrpSpPr>
        <p:grpSpPr>
          <a:xfrm>
            <a:off x="5014334" y="4389683"/>
            <a:ext cx="5719836" cy="1383638"/>
            <a:chOff x="7831399" y="4389683"/>
            <a:chExt cx="5719836" cy="1383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784337-F0BC-408E-A80F-1A97EB79FFA5}"/>
                </a:ext>
              </a:extLst>
            </p:cNvPr>
            <p:cNvSpPr txBox="1"/>
            <p:nvPr/>
          </p:nvSpPr>
          <p:spPr>
            <a:xfrm>
              <a:off x="7832320" y="4389683"/>
              <a:ext cx="5609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003030101060003" pitchFamily="34" charset="0"/>
                </a:rPr>
                <a:t>PLAN YOUR GATEWAYS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DD1DBA-483C-45E3-A8A2-8864F5FF3F6F}"/>
                </a:ext>
              </a:extLst>
            </p:cNvPr>
            <p:cNvSpPr txBox="1"/>
            <p:nvPr/>
          </p:nvSpPr>
          <p:spPr>
            <a:xfrm>
              <a:off x="7831399" y="4834603"/>
              <a:ext cx="57198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003030101060003" pitchFamily="34" charset="0"/>
                </a:rPr>
                <a:t>WITH CINEMATIC VIDEO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1FD90C-DB30-4397-BF77-0E4A1353CB25}"/>
                </a:ext>
              </a:extLst>
            </p:cNvPr>
            <p:cNvSpPr txBox="1"/>
            <p:nvPr/>
          </p:nvSpPr>
          <p:spPr>
            <a:xfrm>
              <a:off x="7831399" y="5311656"/>
              <a:ext cx="43172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400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003030101060003" pitchFamily="34" charset="0"/>
                </a:rPr>
                <a:t>LEVIDIO VIDEO PROMO</a:t>
              </a:r>
            </a:p>
          </p:txBody>
        </p:sp>
      </p:grpSp>
      <p:sp>
        <p:nvSpPr>
          <p:cNvPr id="3" name="LINE">
            <a:extLst>
              <a:ext uri="{FF2B5EF4-FFF2-40B4-BE49-F238E27FC236}">
                <a16:creationId xmlns:a16="http://schemas.microsoft.com/office/drawing/2014/main" id="{B3317676-F6B5-4257-A97F-DEDF985E724E}"/>
              </a:ext>
            </a:extLst>
          </p:cNvPr>
          <p:cNvSpPr/>
          <p:nvPr/>
        </p:nvSpPr>
        <p:spPr>
          <a:xfrm>
            <a:off x="3004142" y="4050769"/>
            <a:ext cx="200774" cy="18778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200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6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8" dur="32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342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5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12" dur="324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3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repeatCount="3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33333E-6 -2.22222E-6 L -0.14544 -2.22222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7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6" presetClass="entr" presetSubtype="4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3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" presetID="50" presetClass="entr" presetSubtype="0" repeatCount="300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750" fill="hold"/>
                                        <p:tgtEl>
                                          <p:spTgt spid="5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Wakeboarding - 91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40" end="451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08800" y="-3886200"/>
            <a:ext cx="26009600" cy="14630400"/>
          </a:xfrm>
          <a:prstGeom prst="rect">
            <a:avLst/>
          </a:prstGeom>
        </p:spPr>
      </p:pic>
      <p:sp>
        <p:nvSpPr>
          <p:cNvPr id="8" name="RED OVAL">
            <a:extLst>
              <a:ext uri="{FF2B5EF4-FFF2-40B4-BE49-F238E27FC236}">
                <a16:creationId xmlns:a16="http://schemas.microsoft.com/office/drawing/2014/main" id="{17E129CE-0206-41A1-82DE-DAFD06348F94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YELLOW OVAL">
            <a:extLst>
              <a:ext uri="{FF2B5EF4-FFF2-40B4-BE49-F238E27FC236}">
                <a16:creationId xmlns:a16="http://schemas.microsoft.com/office/drawing/2014/main" id="{030491A9-9C06-493B-AB3C-9F676A455C4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BLACK SHAPE">
            <a:extLst>
              <a:ext uri="{FF2B5EF4-FFF2-40B4-BE49-F238E27FC236}">
                <a16:creationId xmlns:a16="http://schemas.microsoft.com/office/drawing/2014/main" id="{49952BCC-299A-4AA3-ACB9-2761A89BB4FA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ARTICLE">
            <a:extLst>
              <a:ext uri="{FF2B5EF4-FFF2-40B4-BE49-F238E27FC236}">
                <a16:creationId xmlns:a16="http://schemas.microsoft.com/office/drawing/2014/main" id="{AFAB1E9C-673F-46CF-AA9D-5123CDC81E56}"/>
              </a:ext>
            </a:extLst>
          </p:cNvPr>
          <p:cNvSpPr/>
          <p:nvPr/>
        </p:nvSpPr>
        <p:spPr>
          <a:xfrm>
            <a:off x="1981200" y="4857750"/>
            <a:ext cx="609600" cy="60960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TICLE">
            <a:extLst>
              <a:ext uri="{FF2B5EF4-FFF2-40B4-BE49-F238E27FC236}">
                <a16:creationId xmlns:a16="http://schemas.microsoft.com/office/drawing/2014/main" id="{218B5DBE-0B2B-4300-B520-E86ECD17316F}"/>
              </a:ext>
            </a:extLst>
          </p:cNvPr>
          <p:cNvSpPr/>
          <p:nvPr/>
        </p:nvSpPr>
        <p:spPr>
          <a:xfrm>
            <a:off x="10194822" y="3429000"/>
            <a:ext cx="548640" cy="54864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TICLE">
            <a:extLst>
              <a:ext uri="{FF2B5EF4-FFF2-40B4-BE49-F238E27FC236}">
                <a16:creationId xmlns:a16="http://schemas.microsoft.com/office/drawing/2014/main" id="{A1FB9D3C-9679-420C-886B-F122CD171816}"/>
              </a:ext>
            </a:extLst>
          </p:cNvPr>
          <p:cNvSpPr/>
          <p:nvPr/>
        </p:nvSpPr>
        <p:spPr>
          <a:xfrm>
            <a:off x="4659157" y="1422400"/>
            <a:ext cx="443454" cy="443454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7" name="LINE CONNECTOR">
            <a:extLst>
              <a:ext uri="{FF2B5EF4-FFF2-40B4-BE49-F238E27FC236}">
                <a16:creationId xmlns:a16="http://schemas.microsoft.com/office/drawing/2014/main" id="{7CE142E8-D464-4687-9C29-BFCEC2FBF1B4}"/>
              </a:ext>
            </a:extLst>
          </p:cNvPr>
          <p:cNvCxnSpPr/>
          <p:nvPr/>
        </p:nvCxnSpPr>
        <p:spPr>
          <a:xfrm>
            <a:off x="-1333500" y="546735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NE CONNECTOR">
            <a:extLst>
              <a:ext uri="{FF2B5EF4-FFF2-40B4-BE49-F238E27FC236}">
                <a16:creationId xmlns:a16="http://schemas.microsoft.com/office/drawing/2014/main" id="{C47465D4-068B-4A42-8C6A-9C39AACDF1FA}"/>
              </a:ext>
            </a:extLst>
          </p:cNvPr>
          <p:cNvCxnSpPr/>
          <p:nvPr/>
        </p:nvCxnSpPr>
        <p:spPr>
          <a:xfrm>
            <a:off x="-1333500" y="29298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CONNECTOR">
            <a:extLst>
              <a:ext uri="{FF2B5EF4-FFF2-40B4-BE49-F238E27FC236}">
                <a16:creationId xmlns:a16="http://schemas.microsoft.com/office/drawing/2014/main" id="{7DE68C2A-4312-4DF6-ABF8-37C695277A11}"/>
              </a:ext>
            </a:extLst>
          </p:cNvPr>
          <p:cNvCxnSpPr/>
          <p:nvPr/>
        </p:nvCxnSpPr>
        <p:spPr>
          <a:xfrm>
            <a:off x="-1333500" y="24726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CONNECTOR">
            <a:extLst>
              <a:ext uri="{FF2B5EF4-FFF2-40B4-BE49-F238E27FC236}">
                <a16:creationId xmlns:a16="http://schemas.microsoft.com/office/drawing/2014/main" id="{1609EA93-6072-4675-B37F-F15A6426615E}"/>
              </a:ext>
            </a:extLst>
          </p:cNvPr>
          <p:cNvCxnSpPr/>
          <p:nvPr/>
        </p:nvCxnSpPr>
        <p:spPr>
          <a:xfrm>
            <a:off x="-1333500" y="11010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QUARE LINE">
            <a:extLst>
              <a:ext uri="{FF2B5EF4-FFF2-40B4-BE49-F238E27FC236}">
                <a16:creationId xmlns:a16="http://schemas.microsoft.com/office/drawing/2014/main" id="{4DD63E67-DA77-466C-B216-C14250EDA360}"/>
              </a:ext>
            </a:extLst>
          </p:cNvPr>
          <p:cNvSpPr/>
          <p:nvPr/>
        </p:nvSpPr>
        <p:spPr>
          <a:xfrm>
            <a:off x="-1752600" y="4419600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QUARE LINE">
            <a:extLst>
              <a:ext uri="{FF2B5EF4-FFF2-40B4-BE49-F238E27FC236}">
                <a16:creationId xmlns:a16="http://schemas.microsoft.com/office/drawing/2014/main" id="{EB42C4FA-F2BE-4AF8-9AF1-F97C128C5D40}"/>
              </a:ext>
            </a:extLst>
          </p:cNvPr>
          <p:cNvSpPr/>
          <p:nvPr/>
        </p:nvSpPr>
        <p:spPr>
          <a:xfrm>
            <a:off x="8655684" y="-799329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SHAPE">
            <a:extLst>
              <a:ext uri="{FF2B5EF4-FFF2-40B4-BE49-F238E27FC236}">
                <a16:creationId xmlns:a16="http://schemas.microsoft.com/office/drawing/2014/main" id="{7159FB73-D5BA-4011-93A1-79855172D722}"/>
              </a:ext>
            </a:extLst>
          </p:cNvPr>
          <p:cNvSpPr/>
          <p:nvPr/>
        </p:nvSpPr>
        <p:spPr>
          <a:xfrm>
            <a:off x="4317631" y="1762106"/>
            <a:ext cx="3480538" cy="3480536"/>
          </a:xfrm>
          <a:prstGeom prst="ellipse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OVAL SHAPE">
            <a:extLst>
              <a:ext uri="{FF2B5EF4-FFF2-40B4-BE49-F238E27FC236}">
                <a16:creationId xmlns:a16="http://schemas.microsoft.com/office/drawing/2014/main" id="{F503E3C9-A10A-4BE5-A056-5E545EDD895E}"/>
              </a:ext>
            </a:extLst>
          </p:cNvPr>
          <p:cNvSpPr/>
          <p:nvPr/>
        </p:nvSpPr>
        <p:spPr>
          <a:xfrm>
            <a:off x="4623006" y="2067481"/>
            <a:ext cx="2869788" cy="2869786"/>
          </a:xfrm>
          <a:prstGeom prst="ellipse">
            <a:avLst/>
          </a:prstGeom>
          <a:solidFill>
            <a:schemeClr val="tx1">
              <a:lumMod val="95000"/>
              <a:lumOff val="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LEVIDIO">
            <a:extLst>
              <a:ext uri="{FF2B5EF4-FFF2-40B4-BE49-F238E27FC236}">
                <a16:creationId xmlns:a16="http://schemas.microsoft.com/office/drawing/2014/main" id="{1B8FA954-94E3-4B8E-BB8F-BD45C48CEA5E}"/>
              </a:ext>
            </a:extLst>
          </p:cNvPr>
          <p:cNvSpPr txBox="1"/>
          <p:nvPr/>
        </p:nvSpPr>
        <p:spPr>
          <a:xfrm>
            <a:off x="4831444" y="2738977"/>
            <a:ext cx="2452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b="1" spc="300" dirty="0">
                <a:solidFill>
                  <a:schemeClr val="bg1"/>
                </a:solidFill>
                <a:latin typeface="Raleway" panose="020B0003030101060003" pitchFamily="34" charset="0"/>
              </a:rPr>
              <a:t>LEVIDIO</a:t>
            </a:r>
          </a:p>
        </p:txBody>
      </p:sp>
      <p:sp>
        <p:nvSpPr>
          <p:cNvPr id="25" name="VACATIONS">
            <a:extLst>
              <a:ext uri="{FF2B5EF4-FFF2-40B4-BE49-F238E27FC236}">
                <a16:creationId xmlns:a16="http://schemas.microsoft.com/office/drawing/2014/main" id="{E07F970F-DF23-426B-9C4E-1F25FE760141}"/>
              </a:ext>
            </a:extLst>
          </p:cNvPr>
          <p:cNvSpPr txBox="1"/>
          <p:nvPr/>
        </p:nvSpPr>
        <p:spPr>
          <a:xfrm>
            <a:off x="4764118" y="3365777"/>
            <a:ext cx="2587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spc="300" dirty="0">
                <a:solidFill>
                  <a:schemeClr val="bg1"/>
                </a:solidFill>
                <a:latin typeface="Raleway" panose="020B0003030101060003" pitchFamily="34" charset="0"/>
              </a:rPr>
              <a:t>VACATIONS</a:t>
            </a:r>
          </a:p>
        </p:txBody>
      </p:sp>
      <p:sp>
        <p:nvSpPr>
          <p:cNvPr id="26" name="PLANNER">
            <a:extLst>
              <a:ext uri="{FF2B5EF4-FFF2-40B4-BE49-F238E27FC236}">
                <a16:creationId xmlns:a16="http://schemas.microsoft.com/office/drawing/2014/main" id="{91C65B92-4112-4075-B1F4-916DEB953690}"/>
              </a:ext>
            </a:extLst>
          </p:cNvPr>
          <p:cNvSpPr txBox="1"/>
          <p:nvPr/>
        </p:nvSpPr>
        <p:spPr>
          <a:xfrm>
            <a:off x="4986133" y="3774317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spc="300" dirty="0">
                <a:solidFill>
                  <a:schemeClr val="bg1"/>
                </a:solidFill>
                <a:latin typeface="Raleway" panose="020B0003030101060003" pitchFamily="34" charset="0"/>
              </a:rPr>
              <a:t>PLANNER</a:t>
            </a:r>
          </a:p>
        </p:txBody>
      </p:sp>
    </p:spTree>
    <p:extLst>
      <p:ext uri="{BB962C8B-B14F-4D97-AF65-F5344CB8AC3E}">
        <p14:creationId xmlns:p14="http://schemas.microsoft.com/office/powerpoint/2010/main" val="105155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7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8" dur="3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342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7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12" dur="3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repeatCount="3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repeatCount="3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0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1" dur="1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3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5" dur="1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7" dur="1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9" dur="1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350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2" presetID="50" presetClass="entr" presetSubtype="0" repeatCount="300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750" fill="hold"/>
                                        <p:tgtEl>
                                          <p:spTgt spid="2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9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  <p:bldP spid="4" grpId="0" animBg="1"/>
      <p:bldP spid="4" grpId="1" animBg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BACKGROUND">
            <a:hlinkClick r:id="" action="ppaction://media"/>
            <a:extLst>
              <a:ext uri="{FF2B5EF4-FFF2-40B4-BE49-F238E27FC236}">
                <a16:creationId xmlns:a16="http://schemas.microsoft.com/office/drawing/2014/main" id="{9F48CE70-42FD-4CA4-8E53-3BB8E18B55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D OVAL">
            <a:extLst>
              <a:ext uri="{FF2B5EF4-FFF2-40B4-BE49-F238E27FC236}">
                <a16:creationId xmlns:a16="http://schemas.microsoft.com/office/drawing/2014/main" id="{64E79AC0-EBEB-4034-8CC2-7D825C61752C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YELLOW OVAL">
            <a:extLst>
              <a:ext uri="{FF2B5EF4-FFF2-40B4-BE49-F238E27FC236}">
                <a16:creationId xmlns:a16="http://schemas.microsoft.com/office/drawing/2014/main" id="{750ECB36-3817-4D1E-909B-12EE14B141D6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GRAB IT FAST">
            <a:extLst>
              <a:ext uri="{FF2B5EF4-FFF2-40B4-BE49-F238E27FC236}">
                <a16:creationId xmlns:a16="http://schemas.microsoft.com/office/drawing/2014/main" id="{55B3A580-0DCE-4109-9F6E-04F21BA4FA75}"/>
              </a:ext>
            </a:extLst>
          </p:cNvPr>
          <p:cNvSpPr txBox="1"/>
          <p:nvPr/>
        </p:nvSpPr>
        <p:spPr>
          <a:xfrm>
            <a:off x="3258539" y="2967335"/>
            <a:ext cx="5674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5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GRAB IT FAST</a:t>
            </a:r>
          </a:p>
        </p:txBody>
      </p:sp>
      <p:sp>
        <p:nvSpPr>
          <p:cNvPr id="14" name="BLACK SHAPE">
            <a:extLst>
              <a:ext uri="{FF2B5EF4-FFF2-40B4-BE49-F238E27FC236}">
                <a16:creationId xmlns:a16="http://schemas.microsoft.com/office/drawing/2014/main" id="{7352D82F-80A6-4876-909E-03363EC22661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15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0" presetClass="exit" presetSubtype="0" accel="10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8" grpId="0"/>
      <p:bldP spid="8" grpId="1"/>
      <p:bldP spid="8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BACKGROUND">
            <a:hlinkClick r:id="" action="ppaction://media"/>
            <a:extLst>
              <a:ext uri="{FF2B5EF4-FFF2-40B4-BE49-F238E27FC236}">
                <a16:creationId xmlns:a16="http://schemas.microsoft.com/office/drawing/2014/main" id="{8F5D6F46-B33C-4C37-8708-1EA7D7F1FA2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76.51110000000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D OVAL">
            <a:extLst>
              <a:ext uri="{FF2B5EF4-FFF2-40B4-BE49-F238E27FC236}">
                <a16:creationId xmlns:a16="http://schemas.microsoft.com/office/drawing/2014/main" id="{7C6C9D28-4CCA-45B7-8D09-7BB6C752663F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YELLOW OVAL">
            <a:extLst>
              <a:ext uri="{FF2B5EF4-FFF2-40B4-BE49-F238E27FC236}">
                <a16:creationId xmlns:a16="http://schemas.microsoft.com/office/drawing/2014/main" id="{731F5EC9-F28D-42AC-ACF3-4814464D9AB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YOUR DOMAIN">
            <a:extLst>
              <a:ext uri="{FF2B5EF4-FFF2-40B4-BE49-F238E27FC236}">
                <a16:creationId xmlns:a16="http://schemas.microsoft.com/office/drawing/2014/main" id="{E9D8FBD2-F5A4-4F7A-BB2B-98F38525D7D8}"/>
              </a:ext>
            </a:extLst>
          </p:cNvPr>
          <p:cNvSpPr txBox="1"/>
          <p:nvPr/>
        </p:nvSpPr>
        <p:spPr>
          <a:xfrm>
            <a:off x="3478507" y="2786123"/>
            <a:ext cx="515878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VISIT US</a:t>
            </a:r>
          </a:p>
          <a:p>
            <a:pPr algn="ctr"/>
            <a:r>
              <a:rPr lang="id-ID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www.yourdomain.com</a:t>
            </a:r>
          </a:p>
        </p:txBody>
      </p:sp>
      <p:sp>
        <p:nvSpPr>
          <p:cNvPr id="16" name="BLACK SHAPE">
            <a:extLst>
              <a:ext uri="{FF2B5EF4-FFF2-40B4-BE49-F238E27FC236}">
                <a16:creationId xmlns:a16="http://schemas.microsoft.com/office/drawing/2014/main" id="{A21EAB91-875E-45B1-92AF-358353A42DEA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LEVIDIO">
            <a:extLst>
              <a:ext uri="{FF2B5EF4-FFF2-40B4-BE49-F238E27FC236}">
                <a16:creationId xmlns:a16="http://schemas.microsoft.com/office/drawing/2014/main" id="{0D286809-415B-465B-9F30-471BAC661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2788096"/>
            <a:ext cx="2757714" cy="661478"/>
          </a:xfrm>
          <a:prstGeom prst="rect">
            <a:avLst/>
          </a:prstGeom>
        </p:spPr>
      </p:pic>
      <p:grpSp>
        <p:nvGrpSpPr>
          <p:cNvPr id="14" name="SHAPE LIST">
            <a:extLst>
              <a:ext uri="{FF2B5EF4-FFF2-40B4-BE49-F238E27FC236}">
                <a16:creationId xmlns:a16="http://schemas.microsoft.com/office/drawing/2014/main" id="{8A8DE002-B515-44C8-BD02-A28CDE3F4D19}"/>
              </a:ext>
            </a:extLst>
          </p:cNvPr>
          <p:cNvGrpSpPr/>
          <p:nvPr/>
        </p:nvGrpSpPr>
        <p:grpSpPr>
          <a:xfrm>
            <a:off x="4049494" y="3820917"/>
            <a:ext cx="1777319" cy="276263"/>
            <a:chOff x="3670801" y="3402205"/>
            <a:chExt cx="2573868" cy="4000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BE59B1-ADFF-46B4-931C-054E3355781F}"/>
                </a:ext>
              </a:extLst>
            </p:cNvPr>
            <p:cNvSpPr/>
            <p:nvPr/>
          </p:nvSpPr>
          <p:spPr>
            <a:xfrm>
              <a:off x="3936706" y="3423424"/>
              <a:ext cx="2307963" cy="3788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050" spc="300" dirty="0">
                  <a:solidFill>
                    <a:schemeClr val="bg1"/>
                  </a:solidFill>
                  <a:latin typeface="Code Bold" panose="020B0604020202020204" pitchFamily="50" charset="0"/>
                </a:rPr>
                <a:t>Your facebook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F8ABD33-911A-46A6-A962-F5694A1CE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70801" y="3402205"/>
              <a:ext cx="328995" cy="328995"/>
            </a:xfrm>
            <a:prstGeom prst="rect">
              <a:avLst/>
            </a:prstGeom>
          </p:spPr>
        </p:pic>
      </p:grpSp>
      <p:grpSp>
        <p:nvGrpSpPr>
          <p:cNvPr id="18" name="SHAPE LIST">
            <a:extLst>
              <a:ext uri="{FF2B5EF4-FFF2-40B4-BE49-F238E27FC236}">
                <a16:creationId xmlns:a16="http://schemas.microsoft.com/office/drawing/2014/main" id="{11C31007-BC0D-4E1C-BF73-EAA5C77FE61D}"/>
              </a:ext>
            </a:extLst>
          </p:cNvPr>
          <p:cNvGrpSpPr/>
          <p:nvPr/>
        </p:nvGrpSpPr>
        <p:grpSpPr>
          <a:xfrm>
            <a:off x="5178527" y="4382930"/>
            <a:ext cx="1880556" cy="261610"/>
            <a:chOff x="4945380" y="4068575"/>
            <a:chExt cx="2723372" cy="3788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4C1023-23B3-4642-A2C4-5E7B680CD246}"/>
                </a:ext>
              </a:extLst>
            </p:cNvPr>
            <p:cNvSpPr/>
            <p:nvPr/>
          </p:nvSpPr>
          <p:spPr>
            <a:xfrm>
              <a:off x="5186682" y="4068575"/>
              <a:ext cx="2482070" cy="3788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050" spc="300" dirty="0">
                  <a:solidFill>
                    <a:schemeClr val="bg1"/>
                  </a:solidFill>
                  <a:latin typeface="Raleway" panose="020B0003030101060003" pitchFamily="34" charset="0"/>
                </a:rPr>
                <a:t>Your instagram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6396C34-E45A-42DD-A22E-FB8F8C108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45380" y="4068575"/>
              <a:ext cx="285421" cy="285421"/>
            </a:xfrm>
            <a:prstGeom prst="rect">
              <a:avLst/>
            </a:prstGeom>
          </p:spPr>
        </p:pic>
      </p:grpSp>
      <p:grpSp>
        <p:nvGrpSpPr>
          <p:cNvPr id="21" name="SHAPE LIST">
            <a:extLst>
              <a:ext uri="{FF2B5EF4-FFF2-40B4-BE49-F238E27FC236}">
                <a16:creationId xmlns:a16="http://schemas.microsoft.com/office/drawing/2014/main" id="{E481ED71-8C63-482E-B622-56887B796B89}"/>
              </a:ext>
            </a:extLst>
          </p:cNvPr>
          <p:cNvGrpSpPr/>
          <p:nvPr/>
        </p:nvGrpSpPr>
        <p:grpSpPr>
          <a:xfrm>
            <a:off x="6540046" y="3874999"/>
            <a:ext cx="1673956" cy="261610"/>
            <a:chOff x="6572503" y="3431608"/>
            <a:chExt cx="2424183" cy="3788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AA1865-E85B-4274-BE7D-D19D83EE5A3D}"/>
                </a:ext>
              </a:extLst>
            </p:cNvPr>
            <p:cNvSpPr/>
            <p:nvPr/>
          </p:nvSpPr>
          <p:spPr>
            <a:xfrm>
              <a:off x="6855862" y="3431608"/>
              <a:ext cx="2140824" cy="3788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050" spc="300" dirty="0">
                  <a:solidFill>
                    <a:schemeClr val="bg1"/>
                  </a:solidFill>
                  <a:latin typeface="Code Bold" panose="020B0604020202020204" pitchFamily="50" charset="0"/>
                </a:rPr>
                <a:t>Your channel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0F8B9DA-1354-40D8-A1DE-97D780EA5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72503" y="3431608"/>
              <a:ext cx="332932" cy="332932"/>
            </a:xfrm>
            <a:prstGeom prst="rect">
              <a:avLst/>
            </a:prstGeom>
          </p:spPr>
        </p:pic>
      </p:grpSp>
      <p:sp>
        <p:nvSpPr>
          <p:cNvPr id="4" name="BLACK TRANSITIONS">
            <a:extLst>
              <a:ext uri="{FF2B5EF4-FFF2-40B4-BE49-F238E27FC236}">
                <a16:creationId xmlns:a16="http://schemas.microsoft.com/office/drawing/2014/main" id="{E340A620-199F-4DB3-BA46-9F953F21347D}"/>
              </a:ext>
            </a:extLst>
          </p:cNvPr>
          <p:cNvSpPr/>
          <p:nvPr/>
        </p:nvSpPr>
        <p:spPr>
          <a:xfrm>
            <a:off x="0" y="501445"/>
            <a:ext cx="12192000" cy="5899355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588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0" presetClass="exit" presetSubtype="0" accel="10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45" dur="17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47" dur="1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49" dur="175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51" dur="1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6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55" dur="5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3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6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59" dur="5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52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7" grpId="0"/>
      <p:bldP spid="7" grpId="1"/>
      <p:bldP spid="7" grpId="2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BACKGROUND">
            <a:hlinkClick r:id="" action="ppaction://media"/>
            <a:extLst>
              <a:ext uri="{FF2B5EF4-FFF2-40B4-BE49-F238E27FC236}">
                <a16:creationId xmlns:a16="http://schemas.microsoft.com/office/drawing/2014/main" id="{1EB89D8E-9614-4021-9BF3-F4293CC44C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D OVAL">
            <a:extLst>
              <a:ext uri="{FF2B5EF4-FFF2-40B4-BE49-F238E27FC236}">
                <a16:creationId xmlns:a16="http://schemas.microsoft.com/office/drawing/2014/main" id="{7C6C9D28-4CCA-45B7-8D09-7BB6C752663F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YELLOW OVAL">
            <a:extLst>
              <a:ext uri="{FF2B5EF4-FFF2-40B4-BE49-F238E27FC236}">
                <a16:creationId xmlns:a16="http://schemas.microsoft.com/office/drawing/2014/main" id="{731F5EC9-F28D-42AC-ACF3-4814464D9AB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CINEMATIC PROMO">
            <a:extLst>
              <a:ext uri="{FF2B5EF4-FFF2-40B4-BE49-F238E27FC236}">
                <a16:creationId xmlns:a16="http://schemas.microsoft.com/office/drawing/2014/main" id="{E9D8FBD2-F5A4-4F7A-BB2B-98F38525D7D8}"/>
              </a:ext>
            </a:extLst>
          </p:cNvPr>
          <p:cNvSpPr txBox="1"/>
          <p:nvPr/>
        </p:nvSpPr>
        <p:spPr>
          <a:xfrm>
            <a:off x="1680384" y="3075057"/>
            <a:ext cx="8831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spc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CINEMATIC PROMO</a:t>
            </a:r>
          </a:p>
        </p:txBody>
      </p:sp>
      <p:sp>
        <p:nvSpPr>
          <p:cNvPr id="10" name="TRAVEL AND HOLIDAYS">
            <a:extLst>
              <a:ext uri="{FF2B5EF4-FFF2-40B4-BE49-F238E27FC236}">
                <a16:creationId xmlns:a16="http://schemas.microsoft.com/office/drawing/2014/main" id="{E4D160F1-5DF6-466C-9A46-8D17774BFA39}"/>
              </a:ext>
            </a:extLst>
          </p:cNvPr>
          <p:cNvSpPr txBox="1"/>
          <p:nvPr/>
        </p:nvSpPr>
        <p:spPr>
          <a:xfrm>
            <a:off x="2691085" y="3075057"/>
            <a:ext cx="6809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TRAVEL AND HOLIDAYS</a:t>
            </a:r>
          </a:p>
        </p:txBody>
      </p:sp>
      <p:sp>
        <p:nvSpPr>
          <p:cNvPr id="15" name="BLACK SHAPE">
            <a:extLst>
              <a:ext uri="{FF2B5EF4-FFF2-40B4-BE49-F238E27FC236}">
                <a16:creationId xmlns:a16="http://schemas.microsoft.com/office/drawing/2014/main" id="{FDF93954-11D7-42D7-85F1-69174D5D34D3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34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250" fill="hold"/>
                                        <p:tgtEl>
                                          <p:spTgt spid="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0" presetClass="exit" presetSubtype="0" accel="10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8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28" dur="3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85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32" dur="3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7" grpId="0"/>
      <p:bldP spid="7" grpId="1"/>
      <p:bldP spid="7" grpId="2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BACKGROUND">
            <a:hlinkClick r:id="" action="ppaction://media"/>
            <a:extLst>
              <a:ext uri="{FF2B5EF4-FFF2-40B4-BE49-F238E27FC236}">
                <a16:creationId xmlns:a16="http://schemas.microsoft.com/office/drawing/2014/main" id="{A61CAB12-DE9C-466F-8C30-D1C4AC898E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0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D OVAL">
            <a:extLst>
              <a:ext uri="{FF2B5EF4-FFF2-40B4-BE49-F238E27FC236}">
                <a16:creationId xmlns:a16="http://schemas.microsoft.com/office/drawing/2014/main" id="{7C6C9D28-4CCA-45B7-8D09-7BB6C752663F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YELLOW OVAL">
            <a:extLst>
              <a:ext uri="{FF2B5EF4-FFF2-40B4-BE49-F238E27FC236}">
                <a16:creationId xmlns:a16="http://schemas.microsoft.com/office/drawing/2014/main" id="{731F5EC9-F28D-42AC-ACF3-4814464D9AB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EASY TO CUSTOMIZE">
            <a:extLst>
              <a:ext uri="{FF2B5EF4-FFF2-40B4-BE49-F238E27FC236}">
                <a16:creationId xmlns:a16="http://schemas.microsoft.com/office/drawing/2014/main" id="{E9D8FBD2-F5A4-4F7A-BB2B-98F38525D7D8}"/>
              </a:ext>
            </a:extLst>
          </p:cNvPr>
          <p:cNvSpPr txBox="1"/>
          <p:nvPr/>
        </p:nvSpPr>
        <p:spPr>
          <a:xfrm>
            <a:off x="1205097" y="3075057"/>
            <a:ext cx="9781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spc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EASY TO CUSTOMIZE</a:t>
            </a:r>
          </a:p>
        </p:txBody>
      </p:sp>
      <p:sp>
        <p:nvSpPr>
          <p:cNvPr id="10" name="USING ONLY POWERPOINT">
            <a:extLst>
              <a:ext uri="{FF2B5EF4-FFF2-40B4-BE49-F238E27FC236}">
                <a16:creationId xmlns:a16="http://schemas.microsoft.com/office/drawing/2014/main" id="{E4D160F1-5DF6-466C-9A46-8D17774BFA39}"/>
              </a:ext>
            </a:extLst>
          </p:cNvPr>
          <p:cNvSpPr txBox="1"/>
          <p:nvPr/>
        </p:nvSpPr>
        <p:spPr>
          <a:xfrm>
            <a:off x="2243047" y="3075057"/>
            <a:ext cx="770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USING ONLY POWERPOINT</a:t>
            </a:r>
          </a:p>
        </p:txBody>
      </p:sp>
      <p:sp>
        <p:nvSpPr>
          <p:cNvPr id="16" name="BLACK SHAPE">
            <a:extLst>
              <a:ext uri="{FF2B5EF4-FFF2-40B4-BE49-F238E27FC236}">
                <a16:creationId xmlns:a16="http://schemas.microsoft.com/office/drawing/2014/main" id="{A21EAB91-875E-45B1-92AF-358353A42DEA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17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800" fill="hold"/>
                                        <p:tgtEl>
                                          <p:spTgt spid="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0" presetClass="exit" presetSubtype="0" accel="10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3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26" dur="2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4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30" dur="2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7" grpId="0"/>
      <p:bldP spid="7" grpId="1"/>
      <p:bldP spid="7" grpId="2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BACKROUND">
            <a:hlinkClick r:id="" action="ppaction://media"/>
            <a:extLst>
              <a:ext uri="{FF2B5EF4-FFF2-40B4-BE49-F238E27FC236}">
                <a16:creationId xmlns:a16="http://schemas.microsoft.com/office/drawing/2014/main" id="{DFFDE61A-5AA0-4F0D-9CEF-2C82D0D53D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849.3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522133" y="-1981200"/>
            <a:ext cx="19236266" cy="10820400"/>
          </a:xfrm>
          <a:prstGeom prst="rect">
            <a:avLst/>
          </a:prstGeom>
        </p:spPr>
      </p:pic>
      <p:sp>
        <p:nvSpPr>
          <p:cNvPr id="8" name="RED OVAL">
            <a:extLst>
              <a:ext uri="{FF2B5EF4-FFF2-40B4-BE49-F238E27FC236}">
                <a16:creationId xmlns:a16="http://schemas.microsoft.com/office/drawing/2014/main" id="{17E129CE-0206-41A1-82DE-DAFD06348F94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YELLOW OVAL">
            <a:extLst>
              <a:ext uri="{FF2B5EF4-FFF2-40B4-BE49-F238E27FC236}">
                <a16:creationId xmlns:a16="http://schemas.microsoft.com/office/drawing/2014/main" id="{030491A9-9C06-493B-AB3C-9F676A455C4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BLACK FRAME">
            <a:extLst>
              <a:ext uri="{FF2B5EF4-FFF2-40B4-BE49-F238E27FC236}">
                <a16:creationId xmlns:a16="http://schemas.microsoft.com/office/drawing/2014/main" id="{49952BCC-299A-4AA3-ACB9-2761A89BB4FA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PARTICLE">
            <a:extLst>
              <a:ext uri="{FF2B5EF4-FFF2-40B4-BE49-F238E27FC236}">
                <a16:creationId xmlns:a16="http://schemas.microsoft.com/office/drawing/2014/main" id="{63296D3A-84F3-4069-A450-7F3493964A8D}"/>
              </a:ext>
            </a:extLst>
          </p:cNvPr>
          <p:cNvSpPr/>
          <p:nvPr/>
        </p:nvSpPr>
        <p:spPr>
          <a:xfrm>
            <a:off x="904567" y="3558541"/>
            <a:ext cx="609600" cy="60960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PARTICLE">
            <a:extLst>
              <a:ext uri="{FF2B5EF4-FFF2-40B4-BE49-F238E27FC236}">
                <a16:creationId xmlns:a16="http://schemas.microsoft.com/office/drawing/2014/main" id="{3415AB69-1CA4-4814-AC44-BF5A1CE66DE2}"/>
              </a:ext>
            </a:extLst>
          </p:cNvPr>
          <p:cNvSpPr/>
          <p:nvPr/>
        </p:nvSpPr>
        <p:spPr>
          <a:xfrm>
            <a:off x="10194822" y="3429000"/>
            <a:ext cx="548640" cy="54864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TICLE">
            <a:extLst>
              <a:ext uri="{FF2B5EF4-FFF2-40B4-BE49-F238E27FC236}">
                <a16:creationId xmlns:a16="http://schemas.microsoft.com/office/drawing/2014/main" id="{27CED060-D450-4337-9E52-5C5A26F960F2}"/>
              </a:ext>
            </a:extLst>
          </p:cNvPr>
          <p:cNvSpPr/>
          <p:nvPr/>
        </p:nvSpPr>
        <p:spPr>
          <a:xfrm>
            <a:off x="4659157" y="1422400"/>
            <a:ext cx="443454" cy="443454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6" name="LINE CONNECTOR">
            <a:extLst>
              <a:ext uri="{FF2B5EF4-FFF2-40B4-BE49-F238E27FC236}">
                <a16:creationId xmlns:a16="http://schemas.microsoft.com/office/drawing/2014/main" id="{3E0E29CC-FD22-4F64-9042-0E6C378A3F1C}"/>
              </a:ext>
            </a:extLst>
          </p:cNvPr>
          <p:cNvCxnSpPr/>
          <p:nvPr/>
        </p:nvCxnSpPr>
        <p:spPr>
          <a:xfrm>
            <a:off x="-1333500" y="546735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NE CONNECTOR">
            <a:extLst>
              <a:ext uri="{FF2B5EF4-FFF2-40B4-BE49-F238E27FC236}">
                <a16:creationId xmlns:a16="http://schemas.microsoft.com/office/drawing/2014/main" id="{F59E7E82-D312-4F06-A249-A6A968D2927F}"/>
              </a:ext>
            </a:extLst>
          </p:cNvPr>
          <p:cNvCxnSpPr/>
          <p:nvPr/>
        </p:nvCxnSpPr>
        <p:spPr>
          <a:xfrm>
            <a:off x="-1333500" y="29298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LINE CONNECTOR">
            <a:extLst>
              <a:ext uri="{FF2B5EF4-FFF2-40B4-BE49-F238E27FC236}">
                <a16:creationId xmlns:a16="http://schemas.microsoft.com/office/drawing/2014/main" id="{A3ABC945-01F6-4A36-B492-AE91F4EDAAE3}"/>
              </a:ext>
            </a:extLst>
          </p:cNvPr>
          <p:cNvCxnSpPr/>
          <p:nvPr/>
        </p:nvCxnSpPr>
        <p:spPr>
          <a:xfrm>
            <a:off x="-1333500" y="24726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 CONNECTOR">
            <a:extLst>
              <a:ext uri="{FF2B5EF4-FFF2-40B4-BE49-F238E27FC236}">
                <a16:creationId xmlns:a16="http://schemas.microsoft.com/office/drawing/2014/main" id="{AB447B45-E1E7-4DF7-A3E4-B86854AE671A}"/>
              </a:ext>
            </a:extLst>
          </p:cNvPr>
          <p:cNvCxnSpPr/>
          <p:nvPr/>
        </p:nvCxnSpPr>
        <p:spPr>
          <a:xfrm>
            <a:off x="-1333500" y="11010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QUARE LINE">
            <a:extLst>
              <a:ext uri="{FF2B5EF4-FFF2-40B4-BE49-F238E27FC236}">
                <a16:creationId xmlns:a16="http://schemas.microsoft.com/office/drawing/2014/main" id="{1FE381AD-BD88-4849-B0E6-F3B1AE5D9A4C}"/>
              </a:ext>
            </a:extLst>
          </p:cNvPr>
          <p:cNvSpPr/>
          <p:nvPr/>
        </p:nvSpPr>
        <p:spPr>
          <a:xfrm>
            <a:off x="-1752600" y="4419600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QUARE LINE">
            <a:extLst>
              <a:ext uri="{FF2B5EF4-FFF2-40B4-BE49-F238E27FC236}">
                <a16:creationId xmlns:a16="http://schemas.microsoft.com/office/drawing/2014/main" id="{FB3C7637-D992-4D55-8E1D-86924F531574}"/>
              </a:ext>
            </a:extLst>
          </p:cNvPr>
          <p:cNvSpPr/>
          <p:nvPr/>
        </p:nvSpPr>
        <p:spPr>
          <a:xfrm>
            <a:off x="8655684" y="-799329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CINEMATIC">
            <a:extLst>
              <a:ext uri="{FF2B5EF4-FFF2-40B4-BE49-F238E27FC236}">
                <a16:creationId xmlns:a16="http://schemas.microsoft.com/office/drawing/2014/main" id="{562419B1-CC82-4C31-A6BE-BD2A3F5EB72A}"/>
              </a:ext>
            </a:extLst>
          </p:cNvPr>
          <p:cNvSpPr txBox="1"/>
          <p:nvPr/>
        </p:nvSpPr>
        <p:spPr>
          <a:xfrm>
            <a:off x="1260208" y="4606291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spc="600" dirty="0">
                <a:solidFill>
                  <a:schemeClr val="bg1"/>
                </a:solidFill>
                <a:latin typeface="Raleway" panose="020B0003030101060003" pitchFamily="34" charset="0"/>
              </a:rPr>
              <a:t>CINEMATIC</a:t>
            </a:r>
          </a:p>
        </p:txBody>
      </p:sp>
      <p:sp>
        <p:nvSpPr>
          <p:cNvPr id="20" name="VIDEO TEMPLATE">
            <a:extLst>
              <a:ext uri="{FF2B5EF4-FFF2-40B4-BE49-F238E27FC236}">
                <a16:creationId xmlns:a16="http://schemas.microsoft.com/office/drawing/2014/main" id="{F0847EF2-75E1-4AD1-A654-E1BE5537BA7A}"/>
              </a:ext>
            </a:extLst>
          </p:cNvPr>
          <p:cNvSpPr txBox="1"/>
          <p:nvPr/>
        </p:nvSpPr>
        <p:spPr>
          <a:xfrm>
            <a:off x="1209367" y="5032594"/>
            <a:ext cx="6466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spc="600" dirty="0">
                <a:solidFill>
                  <a:schemeClr val="bg1"/>
                </a:solidFill>
                <a:latin typeface="Raleway" panose="020B0003030101060003" pitchFamily="34" charset="0"/>
              </a:rPr>
              <a:t>VIDEO TEMPLATE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D629E4C6-4591-4060-B69A-5E1080C78F83}"/>
              </a:ext>
            </a:extLst>
          </p:cNvPr>
          <p:cNvSpPr/>
          <p:nvPr/>
        </p:nvSpPr>
        <p:spPr>
          <a:xfrm>
            <a:off x="1104900" y="4688343"/>
            <a:ext cx="73152" cy="11094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93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4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8" dur="29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4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12" dur="29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50" presetClass="entr" presetSubtype="0" repeatCount="300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repeatCount="3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repeatCount="3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xit" presetSubtype="26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8" ac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8" accel="10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2" grpId="0" animBg="1"/>
      <p:bldP spid="2" grpId="1" animBg="1"/>
      <p:bldP spid="10" grpId="0" animBg="1"/>
      <p:bldP spid="10" grpId="1" animBg="1"/>
      <p:bldP spid="14" grpId="0" animBg="1"/>
      <p:bldP spid="14" grpId="1" animBg="1"/>
      <p:bldP spid="7" grpId="0" animBg="1"/>
      <p:bldP spid="7" grpId="1" animBg="1"/>
      <p:bldP spid="18" grpId="0" animBg="1"/>
      <p:bldP spid="18" grpId="1" animBg="1"/>
      <p:bldP spid="19" grpId="0"/>
      <p:bldP spid="19" grpId="1"/>
      <p:bldP spid="20" grpId="0"/>
      <p:bldP spid="20" grpId="1"/>
      <p:bldP spid="21" grpId="0" animBg="1"/>
      <p:bldP spid="2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BACKGROUND">
            <a:hlinkClick r:id="" action="ppaction://media"/>
            <a:extLst>
              <a:ext uri="{FF2B5EF4-FFF2-40B4-BE49-F238E27FC236}">
                <a16:creationId xmlns:a16="http://schemas.microsoft.com/office/drawing/2014/main" id="{12E5BAD7-8E33-48CD-AA6D-893B4FB0E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45109" y="-1150374"/>
            <a:ext cx="16282218" cy="9158748"/>
          </a:xfrm>
          <a:prstGeom prst="rect">
            <a:avLst/>
          </a:prstGeom>
        </p:spPr>
      </p:pic>
      <p:sp>
        <p:nvSpPr>
          <p:cNvPr id="8" name="YELLOW OVAL">
            <a:extLst>
              <a:ext uri="{FF2B5EF4-FFF2-40B4-BE49-F238E27FC236}">
                <a16:creationId xmlns:a16="http://schemas.microsoft.com/office/drawing/2014/main" id="{17E129CE-0206-41A1-82DE-DAFD06348F94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YELLOW OVAL">
            <a:extLst>
              <a:ext uri="{FF2B5EF4-FFF2-40B4-BE49-F238E27FC236}">
                <a16:creationId xmlns:a16="http://schemas.microsoft.com/office/drawing/2014/main" id="{030491A9-9C06-493B-AB3C-9F676A455C4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HAPE LAYER">
            <a:extLst>
              <a:ext uri="{FF2B5EF4-FFF2-40B4-BE49-F238E27FC236}">
                <a16:creationId xmlns:a16="http://schemas.microsoft.com/office/drawing/2014/main" id="{F443134D-C329-4CE7-9A1B-FF4D8A2E10E0}"/>
              </a:ext>
            </a:extLst>
          </p:cNvPr>
          <p:cNvSpPr/>
          <p:nvPr/>
        </p:nvSpPr>
        <p:spPr>
          <a:xfrm>
            <a:off x="-38100" y="-556752"/>
            <a:ext cx="12192000" cy="7728155"/>
          </a:xfrm>
          <a:prstGeom prst="rect">
            <a:avLst/>
          </a:prstGeom>
          <a:blipFill dpi="0" rotWithShape="1">
            <a:blip r:embed="rId5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BLACK SHAPE">
            <a:extLst>
              <a:ext uri="{FF2B5EF4-FFF2-40B4-BE49-F238E27FC236}">
                <a16:creationId xmlns:a16="http://schemas.microsoft.com/office/drawing/2014/main" id="{49952BCC-299A-4AA3-ACB9-2761A89BB4FA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ARTICLE">
            <a:extLst>
              <a:ext uri="{FF2B5EF4-FFF2-40B4-BE49-F238E27FC236}">
                <a16:creationId xmlns:a16="http://schemas.microsoft.com/office/drawing/2014/main" id="{D03BC0E6-6EA2-4186-B31C-DCFAD222B758}"/>
              </a:ext>
            </a:extLst>
          </p:cNvPr>
          <p:cNvSpPr/>
          <p:nvPr/>
        </p:nvSpPr>
        <p:spPr>
          <a:xfrm>
            <a:off x="1559293" y="3028951"/>
            <a:ext cx="609600" cy="60960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TICLE">
            <a:extLst>
              <a:ext uri="{FF2B5EF4-FFF2-40B4-BE49-F238E27FC236}">
                <a16:creationId xmlns:a16="http://schemas.microsoft.com/office/drawing/2014/main" id="{13DB7206-9992-4728-BD82-8BF7C2371AB8}"/>
              </a:ext>
            </a:extLst>
          </p:cNvPr>
          <p:cNvSpPr/>
          <p:nvPr/>
        </p:nvSpPr>
        <p:spPr>
          <a:xfrm>
            <a:off x="10194822" y="3429000"/>
            <a:ext cx="548640" cy="54864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PARTICLE">
            <a:extLst>
              <a:ext uri="{FF2B5EF4-FFF2-40B4-BE49-F238E27FC236}">
                <a16:creationId xmlns:a16="http://schemas.microsoft.com/office/drawing/2014/main" id="{A191C380-1199-467A-B907-C8B7ABB3C707}"/>
              </a:ext>
            </a:extLst>
          </p:cNvPr>
          <p:cNvSpPr/>
          <p:nvPr/>
        </p:nvSpPr>
        <p:spPr>
          <a:xfrm>
            <a:off x="4659157" y="1422400"/>
            <a:ext cx="443454" cy="443454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LINE CONNECTOR">
            <a:extLst>
              <a:ext uri="{FF2B5EF4-FFF2-40B4-BE49-F238E27FC236}">
                <a16:creationId xmlns:a16="http://schemas.microsoft.com/office/drawing/2014/main" id="{6F8714DA-8116-4AF9-AE8E-4565653FE381}"/>
              </a:ext>
            </a:extLst>
          </p:cNvPr>
          <p:cNvCxnSpPr/>
          <p:nvPr/>
        </p:nvCxnSpPr>
        <p:spPr>
          <a:xfrm>
            <a:off x="-1333500" y="546735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CONNECTOR">
            <a:extLst>
              <a:ext uri="{FF2B5EF4-FFF2-40B4-BE49-F238E27FC236}">
                <a16:creationId xmlns:a16="http://schemas.microsoft.com/office/drawing/2014/main" id="{D3F886AB-5DE8-4949-9066-75A327F22E99}"/>
              </a:ext>
            </a:extLst>
          </p:cNvPr>
          <p:cNvCxnSpPr/>
          <p:nvPr/>
        </p:nvCxnSpPr>
        <p:spPr>
          <a:xfrm>
            <a:off x="-1333500" y="24726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NE CONNECTOR">
            <a:extLst>
              <a:ext uri="{FF2B5EF4-FFF2-40B4-BE49-F238E27FC236}">
                <a16:creationId xmlns:a16="http://schemas.microsoft.com/office/drawing/2014/main" id="{BF7982F7-A7E2-4387-BB7A-2D0AAEBAA15D}"/>
              </a:ext>
            </a:extLst>
          </p:cNvPr>
          <p:cNvCxnSpPr/>
          <p:nvPr/>
        </p:nvCxnSpPr>
        <p:spPr>
          <a:xfrm>
            <a:off x="-1333500" y="11010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QUARE LINE">
            <a:extLst>
              <a:ext uri="{FF2B5EF4-FFF2-40B4-BE49-F238E27FC236}">
                <a16:creationId xmlns:a16="http://schemas.microsoft.com/office/drawing/2014/main" id="{4E588C25-5011-4F50-B806-E2458A1FA439}"/>
              </a:ext>
            </a:extLst>
          </p:cNvPr>
          <p:cNvSpPr/>
          <p:nvPr/>
        </p:nvSpPr>
        <p:spPr>
          <a:xfrm>
            <a:off x="-1752600" y="4419600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QUARE LINE">
            <a:extLst>
              <a:ext uri="{FF2B5EF4-FFF2-40B4-BE49-F238E27FC236}">
                <a16:creationId xmlns:a16="http://schemas.microsoft.com/office/drawing/2014/main" id="{C7083471-860E-446D-A363-ECC5CE0AA66E}"/>
              </a:ext>
            </a:extLst>
          </p:cNvPr>
          <p:cNvSpPr/>
          <p:nvPr/>
        </p:nvSpPr>
        <p:spPr>
          <a:xfrm>
            <a:off x="8655684" y="-799329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BRAND NEW">
            <a:extLst>
              <a:ext uri="{FF2B5EF4-FFF2-40B4-BE49-F238E27FC236}">
                <a16:creationId xmlns:a16="http://schemas.microsoft.com/office/drawing/2014/main" id="{C6CCE60E-B6BD-4A45-AB4A-7315CD9D56E1}"/>
              </a:ext>
            </a:extLst>
          </p:cNvPr>
          <p:cNvSpPr txBox="1"/>
          <p:nvPr/>
        </p:nvSpPr>
        <p:spPr>
          <a:xfrm>
            <a:off x="3686171" y="3090556"/>
            <a:ext cx="5351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600" spc="2000" dirty="0">
                <a:solidFill>
                  <a:schemeClr val="bg1"/>
                </a:solidFill>
                <a:latin typeface="Raleway" panose="020B0003030101060003" pitchFamily="34" charset="0"/>
              </a:rPr>
              <a:t>BRAND NEW</a:t>
            </a:r>
          </a:p>
        </p:txBody>
      </p:sp>
      <p:sp>
        <p:nvSpPr>
          <p:cNvPr id="25" name="CINEMATIC LOOK">
            <a:extLst>
              <a:ext uri="{FF2B5EF4-FFF2-40B4-BE49-F238E27FC236}">
                <a16:creationId xmlns:a16="http://schemas.microsoft.com/office/drawing/2014/main" id="{93F61D28-D6CC-4F90-98DA-2DA53885EBE8}"/>
              </a:ext>
            </a:extLst>
          </p:cNvPr>
          <p:cNvSpPr txBox="1"/>
          <p:nvPr/>
        </p:nvSpPr>
        <p:spPr>
          <a:xfrm>
            <a:off x="3141952" y="3491459"/>
            <a:ext cx="6439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spc="600" dirty="0">
                <a:solidFill>
                  <a:schemeClr val="bg1"/>
                </a:solidFill>
                <a:latin typeface="Raleway" panose="020B0003030101060003" pitchFamily="34" charset="0"/>
              </a:rPr>
              <a:t>CINEMATIC LOOK</a:t>
            </a:r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6CE5BC98-17F0-4832-B1B1-9FE696A02A1C}"/>
              </a:ext>
            </a:extLst>
          </p:cNvPr>
          <p:cNvSpPr/>
          <p:nvPr/>
        </p:nvSpPr>
        <p:spPr>
          <a:xfrm flipV="1">
            <a:off x="2892793" y="3318061"/>
            <a:ext cx="6724383" cy="1001049"/>
          </a:xfrm>
          <a:custGeom>
            <a:avLst/>
            <a:gdLst>
              <a:gd name="connsiteX0" fmla="*/ 0 w 6688741"/>
              <a:gd name="connsiteY0" fmla="*/ 0 h 1001049"/>
              <a:gd name="connsiteX1" fmla="*/ 6688741 w 6688741"/>
              <a:gd name="connsiteY1" fmla="*/ 0 h 1001049"/>
              <a:gd name="connsiteX2" fmla="*/ 6688741 w 6688741"/>
              <a:gd name="connsiteY2" fmla="*/ 1001049 h 1001049"/>
              <a:gd name="connsiteX3" fmla="*/ 6415896 w 6688741"/>
              <a:gd name="connsiteY3" fmla="*/ 1001049 h 1001049"/>
              <a:gd name="connsiteX4" fmla="*/ 6415896 w 6688741"/>
              <a:gd name="connsiteY4" fmla="*/ 914018 h 1001049"/>
              <a:gd name="connsiteX5" fmla="*/ 6601710 w 6688741"/>
              <a:gd name="connsiteY5" fmla="*/ 914018 h 1001049"/>
              <a:gd name="connsiteX6" fmla="*/ 6601710 w 6688741"/>
              <a:gd name="connsiteY6" fmla="*/ 87031 h 1001049"/>
              <a:gd name="connsiteX7" fmla="*/ 87031 w 6688741"/>
              <a:gd name="connsiteY7" fmla="*/ 87031 h 1001049"/>
              <a:gd name="connsiteX8" fmla="*/ 87031 w 6688741"/>
              <a:gd name="connsiteY8" fmla="*/ 914018 h 1001049"/>
              <a:gd name="connsiteX9" fmla="*/ 249159 w 6688741"/>
              <a:gd name="connsiteY9" fmla="*/ 914018 h 1001049"/>
              <a:gd name="connsiteX10" fmla="*/ 249159 w 6688741"/>
              <a:gd name="connsiteY10" fmla="*/ 1001049 h 1001049"/>
              <a:gd name="connsiteX11" fmla="*/ 0 w 6688741"/>
              <a:gd name="connsiteY11" fmla="*/ 1001049 h 100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88741" h="1001049">
                <a:moveTo>
                  <a:pt x="0" y="0"/>
                </a:moveTo>
                <a:lnTo>
                  <a:pt x="6688741" y="0"/>
                </a:lnTo>
                <a:lnTo>
                  <a:pt x="6688741" y="1001049"/>
                </a:lnTo>
                <a:lnTo>
                  <a:pt x="6415896" y="1001049"/>
                </a:lnTo>
                <a:lnTo>
                  <a:pt x="6415896" y="914018"/>
                </a:lnTo>
                <a:lnTo>
                  <a:pt x="6601710" y="914018"/>
                </a:lnTo>
                <a:lnTo>
                  <a:pt x="6601710" y="87031"/>
                </a:lnTo>
                <a:lnTo>
                  <a:pt x="87031" y="87031"/>
                </a:lnTo>
                <a:lnTo>
                  <a:pt x="87031" y="914018"/>
                </a:lnTo>
                <a:lnTo>
                  <a:pt x="249159" y="914018"/>
                </a:lnTo>
                <a:lnTo>
                  <a:pt x="249159" y="1001049"/>
                </a:lnTo>
                <a:lnTo>
                  <a:pt x="0" y="10010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7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8" dur="3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7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12" dur="3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6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7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repeatCount="3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repeatCount="3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6" presetClass="entr" presetSubtype="4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0" presetClass="exit" presetSubtype="0" accel="10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0" presetClass="exit" presetSubtype="0" accel="10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6" presetClass="exit" presetSubtype="21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5" grpId="0"/>
      <p:bldP spid="25" grpId="1"/>
      <p:bldP spid="26" grpId="0" animBg="1"/>
      <p:bldP spid="2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BACKGROUND">
            <a:hlinkClick r:id="" action="ppaction://media"/>
            <a:extLst>
              <a:ext uri="{FF2B5EF4-FFF2-40B4-BE49-F238E27FC236}">
                <a16:creationId xmlns:a16="http://schemas.microsoft.com/office/drawing/2014/main" id="{DFFDE61A-5AA0-4F0D-9CEF-2C82D0D53D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676" end="29132.3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08800" y="-3886200"/>
            <a:ext cx="26009600" cy="14630400"/>
          </a:xfrm>
          <a:prstGeom prst="rect">
            <a:avLst/>
          </a:prstGeom>
        </p:spPr>
      </p:pic>
      <p:sp>
        <p:nvSpPr>
          <p:cNvPr id="8" name="RED OVAL">
            <a:extLst>
              <a:ext uri="{FF2B5EF4-FFF2-40B4-BE49-F238E27FC236}">
                <a16:creationId xmlns:a16="http://schemas.microsoft.com/office/drawing/2014/main" id="{17E129CE-0206-41A1-82DE-DAFD06348F94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YELLOW OVAL">
            <a:extLst>
              <a:ext uri="{FF2B5EF4-FFF2-40B4-BE49-F238E27FC236}">
                <a16:creationId xmlns:a16="http://schemas.microsoft.com/office/drawing/2014/main" id="{030491A9-9C06-493B-AB3C-9F676A455C4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MASK LAYER">
            <a:extLst>
              <a:ext uri="{FF2B5EF4-FFF2-40B4-BE49-F238E27FC236}">
                <a16:creationId xmlns:a16="http://schemas.microsoft.com/office/drawing/2014/main" id="{F443134D-C329-4CE7-9A1B-FF4D8A2E10E0}"/>
              </a:ext>
            </a:extLst>
          </p:cNvPr>
          <p:cNvSpPr/>
          <p:nvPr/>
        </p:nvSpPr>
        <p:spPr>
          <a:xfrm>
            <a:off x="-38100" y="-556752"/>
            <a:ext cx="12192000" cy="7728155"/>
          </a:xfrm>
          <a:prstGeom prst="rect">
            <a:avLst/>
          </a:prstGeom>
          <a:blipFill dpi="0" rotWithShape="1">
            <a:blip r:embed="rId5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BLACK SHAPE">
            <a:extLst>
              <a:ext uri="{FF2B5EF4-FFF2-40B4-BE49-F238E27FC236}">
                <a16:creationId xmlns:a16="http://schemas.microsoft.com/office/drawing/2014/main" id="{49952BCC-299A-4AA3-ACB9-2761A89BB4FA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LACK SHAPE">
            <a:extLst>
              <a:ext uri="{FF2B5EF4-FFF2-40B4-BE49-F238E27FC236}">
                <a16:creationId xmlns:a16="http://schemas.microsoft.com/office/drawing/2014/main" id="{0B313581-32B5-4F33-AF47-A1A5540F4449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ARTICLE">
            <a:extLst>
              <a:ext uri="{FF2B5EF4-FFF2-40B4-BE49-F238E27FC236}">
                <a16:creationId xmlns:a16="http://schemas.microsoft.com/office/drawing/2014/main" id="{77DC2E7D-F02E-4224-98C5-27492822CEF7}"/>
              </a:ext>
            </a:extLst>
          </p:cNvPr>
          <p:cNvSpPr/>
          <p:nvPr/>
        </p:nvSpPr>
        <p:spPr>
          <a:xfrm>
            <a:off x="1981200" y="4857750"/>
            <a:ext cx="609600" cy="60960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TICLE">
            <a:extLst>
              <a:ext uri="{FF2B5EF4-FFF2-40B4-BE49-F238E27FC236}">
                <a16:creationId xmlns:a16="http://schemas.microsoft.com/office/drawing/2014/main" id="{96E24EE5-BB38-440C-963C-B51349C617B1}"/>
              </a:ext>
            </a:extLst>
          </p:cNvPr>
          <p:cNvSpPr/>
          <p:nvPr/>
        </p:nvSpPr>
        <p:spPr>
          <a:xfrm>
            <a:off x="10194822" y="3429000"/>
            <a:ext cx="548640" cy="54864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TICLE">
            <a:extLst>
              <a:ext uri="{FF2B5EF4-FFF2-40B4-BE49-F238E27FC236}">
                <a16:creationId xmlns:a16="http://schemas.microsoft.com/office/drawing/2014/main" id="{4411497F-1FFA-442B-8DFB-AD05B473FC21}"/>
              </a:ext>
            </a:extLst>
          </p:cNvPr>
          <p:cNvSpPr/>
          <p:nvPr/>
        </p:nvSpPr>
        <p:spPr>
          <a:xfrm>
            <a:off x="4659157" y="1422400"/>
            <a:ext cx="443454" cy="443454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7" name="LINE CONNECTOR">
            <a:extLst>
              <a:ext uri="{FF2B5EF4-FFF2-40B4-BE49-F238E27FC236}">
                <a16:creationId xmlns:a16="http://schemas.microsoft.com/office/drawing/2014/main" id="{1905056B-CE80-4586-9307-CAC441F26475}"/>
              </a:ext>
            </a:extLst>
          </p:cNvPr>
          <p:cNvCxnSpPr/>
          <p:nvPr/>
        </p:nvCxnSpPr>
        <p:spPr>
          <a:xfrm>
            <a:off x="-1333500" y="546735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NE CONNECTOR">
            <a:extLst>
              <a:ext uri="{FF2B5EF4-FFF2-40B4-BE49-F238E27FC236}">
                <a16:creationId xmlns:a16="http://schemas.microsoft.com/office/drawing/2014/main" id="{7ED951E4-4505-4F77-95F5-0D7EE963FCF5}"/>
              </a:ext>
            </a:extLst>
          </p:cNvPr>
          <p:cNvCxnSpPr/>
          <p:nvPr/>
        </p:nvCxnSpPr>
        <p:spPr>
          <a:xfrm>
            <a:off x="-1333500" y="29298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CONNECTOR">
            <a:extLst>
              <a:ext uri="{FF2B5EF4-FFF2-40B4-BE49-F238E27FC236}">
                <a16:creationId xmlns:a16="http://schemas.microsoft.com/office/drawing/2014/main" id="{0BB6C482-4486-4CD0-895A-897742105BE3}"/>
              </a:ext>
            </a:extLst>
          </p:cNvPr>
          <p:cNvCxnSpPr/>
          <p:nvPr/>
        </p:nvCxnSpPr>
        <p:spPr>
          <a:xfrm>
            <a:off x="-1333500" y="59397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CONNECTOR">
            <a:extLst>
              <a:ext uri="{FF2B5EF4-FFF2-40B4-BE49-F238E27FC236}">
                <a16:creationId xmlns:a16="http://schemas.microsoft.com/office/drawing/2014/main" id="{34CE8901-E403-4785-BF45-248E0310E5B9}"/>
              </a:ext>
            </a:extLst>
          </p:cNvPr>
          <p:cNvCxnSpPr/>
          <p:nvPr/>
        </p:nvCxnSpPr>
        <p:spPr>
          <a:xfrm>
            <a:off x="-1333500" y="11010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QUARE LINE">
            <a:extLst>
              <a:ext uri="{FF2B5EF4-FFF2-40B4-BE49-F238E27FC236}">
                <a16:creationId xmlns:a16="http://schemas.microsoft.com/office/drawing/2014/main" id="{C3AE3E5B-2484-48D1-A520-9F4B97782C58}"/>
              </a:ext>
            </a:extLst>
          </p:cNvPr>
          <p:cNvSpPr/>
          <p:nvPr/>
        </p:nvSpPr>
        <p:spPr>
          <a:xfrm>
            <a:off x="-1752600" y="4419600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QUARE LINE">
            <a:extLst>
              <a:ext uri="{FF2B5EF4-FFF2-40B4-BE49-F238E27FC236}">
                <a16:creationId xmlns:a16="http://schemas.microsoft.com/office/drawing/2014/main" id="{5771BD66-C0E4-4B9F-AD8B-5A85AC572BD6}"/>
              </a:ext>
            </a:extLst>
          </p:cNvPr>
          <p:cNvSpPr/>
          <p:nvPr/>
        </p:nvSpPr>
        <p:spPr>
          <a:xfrm>
            <a:off x="8655684" y="-799329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CIRCLE">
            <a:extLst>
              <a:ext uri="{FF2B5EF4-FFF2-40B4-BE49-F238E27FC236}">
                <a16:creationId xmlns:a16="http://schemas.microsoft.com/office/drawing/2014/main" id="{CD7E6C61-9FA5-4DD7-99C7-3528D7D403BD}"/>
              </a:ext>
            </a:extLst>
          </p:cNvPr>
          <p:cNvSpPr/>
          <p:nvPr/>
        </p:nvSpPr>
        <p:spPr>
          <a:xfrm>
            <a:off x="2776472" y="3984854"/>
            <a:ext cx="1433374" cy="1433374"/>
          </a:xfrm>
          <a:prstGeom prst="donut">
            <a:avLst>
              <a:gd name="adj" fmla="val 1013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3" name="MODERN DESIGN">
            <a:extLst>
              <a:ext uri="{FF2B5EF4-FFF2-40B4-BE49-F238E27FC236}">
                <a16:creationId xmlns:a16="http://schemas.microsoft.com/office/drawing/2014/main" id="{FD6A8515-B12F-419D-AAFF-896A147A4FB0}"/>
              </a:ext>
            </a:extLst>
          </p:cNvPr>
          <p:cNvSpPr txBox="1"/>
          <p:nvPr/>
        </p:nvSpPr>
        <p:spPr>
          <a:xfrm>
            <a:off x="3148943" y="4121109"/>
            <a:ext cx="6293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spc="600" dirty="0">
                <a:solidFill>
                  <a:schemeClr val="bg1"/>
                </a:solidFill>
                <a:latin typeface="Raleway" panose="020B0003030101060003" pitchFamily="34" charset="0"/>
              </a:rPr>
              <a:t>MODERN DESIGN</a:t>
            </a:r>
          </a:p>
        </p:txBody>
      </p:sp>
      <p:sp>
        <p:nvSpPr>
          <p:cNvPr id="24" name="SIMPLE LAYOUT">
            <a:extLst>
              <a:ext uri="{FF2B5EF4-FFF2-40B4-BE49-F238E27FC236}">
                <a16:creationId xmlns:a16="http://schemas.microsoft.com/office/drawing/2014/main" id="{FF104F33-80E5-4A7A-8E87-6DAFEFC4B96B}"/>
              </a:ext>
            </a:extLst>
          </p:cNvPr>
          <p:cNvSpPr txBox="1"/>
          <p:nvPr/>
        </p:nvSpPr>
        <p:spPr>
          <a:xfrm>
            <a:off x="3148943" y="4733270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spc="600" dirty="0">
                <a:solidFill>
                  <a:schemeClr val="bg1"/>
                </a:solidFill>
                <a:latin typeface="Raleway" panose="020B0003030101060003" pitchFamily="34" charset="0"/>
              </a:rPr>
              <a:t>SIMPLE LAYOUT</a:t>
            </a:r>
          </a:p>
        </p:txBody>
      </p:sp>
      <p:sp>
        <p:nvSpPr>
          <p:cNvPr id="25" name="CIRCLE">
            <a:extLst>
              <a:ext uri="{FF2B5EF4-FFF2-40B4-BE49-F238E27FC236}">
                <a16:creationId xmlns:a16="http://schemas.microsoft.com/office/drawing/2014/main" id="{36101D0A-6754-493E-91B9-EFA8DFF16CE6}"/>
              </a:ext>
            </a:extLst>
          </p:cNvPr>
          <p:cNvSpPr/>
          <p:nvPr/>
        </p:nvSpPr>
        <p:spPr>
          <a:xfrm>
            <a:off x="2623096" y="3775189"/>
            <a:ext cx="339611" cy="339611"/>
          </a:xfrm>
          <a:prstGeom prst="donut">
            <a:avLst>
              <a:gd name="adj" fmla="val 1013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BC1520E1-A717-4173-95B6-6E1569AB734C}"/>
              </a:ext>
            </a:extLst>
          </p:cNvPr>
          <p:cNvSpPr/>
          <p:nvPr/>
        </p:nvSpPr>
        <p:spPr>
          <a:xfrm>
            <a:off x="2565870" y="4208532"/>
            <a:ext cx="214918" cy="214918"/>
          </a:xfrm>
          <a:prstGeom prst="donut">
            <a:avLst>
              <a:gd name="adj" fmla="val 1013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53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4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0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50" presetClass="entr" presetSubtype="0" repeatCount="300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repeatCount="3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repeatCount="3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2" grpId="0" animBg="1"/>
      <p:bldP spid="23" grpId="0"/>
      <p:bldP spid="24" grpId="0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BACKGROUND">
            <a:hlinkClick r:id="" action="ppaction://media"/>
            <a:extLst>
              <a:ext uri="{FF2B5EF4-FFF2-40B4-BE49-F238E27FC236}">
                <a16:creationId xmlns:a16="http://schemas.microsoft.com/office/drawing/2014/main" id="{DFFDE61A-5AA0-4F0D-9CEF-2C82D0D53D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700" end="26012.3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200400" y="-1800225"/>
            <a:ext cx="18592800" cy="10458450"/>
          </a:xfrm>
          <a:prstGeom prst="rect">
            <a:avLst/>
          </a:prstGeom>
        </p:spPr>
      </p:pic>
      <p:sp>
        <p:nvSpPr>
          <p:cNvPr id="8" name="RED OVAL">
            <a:extLst>
              <a:ext uri="{FF2B5EF4-FFF2-40B4-BE49-F238E27FC236}">
                <a16:creationId xmlns:a16="http://schemas.microsoft.com/office/drawing/2014/main" id="{17E129CE-0206-41A1-82DE-DAFD06348F94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YELLOW OVAL">
            <a:extLst>
              <a:ext uri="{FF2B5EF4-FFF2-40B4-BE49-F238E27FC236}">
                <a16:creationId xmlns:a16="http://schemas.microsoft.com/office/drawing/2014/main" id="{030491A9-9C06-493B-AB3C-9F676A455C4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MASK LAYER">
            <a:extLst>
              <a:ext uri="{FF2B5EF4-FFF2-40B4-BE49-F238E27FC236}">
                <a16:creationId xmlns:a16="http://schemas.microsoft.com/office/drawing/2014/main" id="{F443134D-C329-4CE7-9A1B-FF4D8A2E10E0}"/>
              </a:ext>
            </a:extLst>
          </p:cNvPr>
          <p:cNvSpPr/>
          <p:nvPr/>
        </p:nvSpPr>
        <p:spPr>
          <a:xfrm>
            <a:off x="-38100" y="-556752"/>
            <a:ext cx="12192000" cy="7728155"/>
          </a:xfrm>
          <a:prstGeom prst="rect">
            <a:avLst/>
          </a:prstGeom>
          <a:blipFill dpi="0" rotWithShape="1">
            <a:blip r:embed="rId5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BLACK SHAPE">
            <a:extLst>
              <a:ext uri="{FF2B5EF4-FFF2-40B4-BE49-F238E27FC236}">
                <a16:creationId xmlns:a16="http://schemas.microsoft.com/office/drawing/2014/main" id="{49952BCC-299A-4AA3-ACB9-2761A89BB4FA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ARTICLE">
            <a:extLst>
              <a:ext uri="{FF2B5EF4-FFF2-40B4-BE49-F238E27FC236}">
                <a16:creationId xmlns:a16="http://schemas.microsoft.com/office/drawing/2014/main" id="{F536A79D-0FB9-4855-A032-CC23816C8EC0}"/>
              </a:ext>
            </a:extLst>
          </p:cNvPr>
          <p:cNvSpPr/>
          <p:nvPr/>
        </p:nvSpPr>
        <p:spPr>
          <a:xfrm>
            <a:off x="1981200" y="4857750"/>
            <a:ext cx="609600" cy="60960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TICLE">
            <a:extLst>
              <a:ext uri="{FF2B5EF4-FFF2-40B4-BE49-F238E27FC236}">
                <a16:creationId xmlns:a16="http://schemas.microsoft.com/office/drawing/2014/main" id="{45E10D49-3DB0-4A41-B5C1-29352727F489}"/>
              </a:ext>
            </a:extLst>
          </p:cNvPr>
          <p:cNvSpPr/>
          <p:nvPr/>
        </p:nvSpPr>
        <p:spPr>
          <a:xfrm>
            <a:off x="10194822" y="3429000"/>
            <a:ext cx="548640" cy="54864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TICLE">
            <a:extLst>
              <a:ext uri="{FF2B5EF4-FFF2-40B4-BE49-F238E27FC236}">
                <a16:creationId xmlns:a16="http://schemas.microsoft.com/office/drawing/2014/main" id="{F507D69B-21C9-4BF9-9439-E39E263D64FB}"/>
              </a:ext>
            </a:extLst>
          </p:cNvPr>
          <p:cNvSpPr/>
          <p:nvPr/>
        </p:nvSpPr>
        <p:spPr>
          <a:xfrm>
            <a:off x="4659157" y="1422400"/>
            <a:ext cx="443454" cy="443454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7" name="LINE CONNECTOR">
            <a:extLst>
              <a:ext uri="{FF2B5EF4-FFF2-40B4-BE49-F238E27FC236}">
                <a16:creationId xmlns:a16="http://schemas.microsoft.com/office/drawing/2014/main" id="{0C928880-3E42-449A-80D4-4F8121C986B4}"/>
              </a:ext>
            </a:extLst>
          </p:cNvPr>
          <p:cNvCxnSpPr/>
          <p:nvPr/>
        </p:nvCxnSpPr>
        <p:spPr>
          <a:xfrm>
            <a:off x="-1333500" y="546735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NE CONNECTOR">
            <a:extLst>
              <a:ext uri="{FF2B5EF4-FFF2-40B4-BE49-F238E27FC236}">
                <a16:creationId xmlns:a16="http://schemas.microsoft.com/office/drawing/2014/main" id="{2E4442DF-25A6-4F6E-81E4-412F97FED107}"/>
              </a:ext>
            </a:extLst>
          </p:cNvPr>
          <p:cNvCxnSpPr/>
          <p:nvPr/>
        </p:nvCxnSpPr>
        <p:spPr>
          <a:xfrm>
            <a:off x="-1333500" y="29298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CONNECTOR">
            <a:extLst>
              <a:ext uri="{FF2B5EF4-FFF2-40B4-BE49-F238E27FC236}">
                <a16:creationId xmlns:a16="http://schemas.microsoft.com/office/drawing/2014/main" id="{72CC1E4A-6332-4C4C-B063-8E59128B4299}"/>
              </a:ext>
            </a:extLst>
          </p:cNvPr>
          <p:cNvCxnSpPr/>
          <p:nvPr/>
        </p:nvCxnSpPr>
        <p:spPr>
          <a:xfrm>
            <a:off x="-1333500" y="24726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CONNECTOR">
            <a:extLst>
              <a:ext uri="{FF2B5EF4-FFF2-40B4-BE49-F238E27FC236}">
                <a16:creationId xmlns:a16="http://schemas.microsoft.com/office/drawing/2014/main" id="{6EF10D01-12E7-4C7E-B91C-F51843594B46}"/>
              </a:ext>
            </a:extLst>
          </p:cNvPr>
          <p:cNvCxnSpPr/>
          <p:nvPr/>
        </p:nvCxnSpPr>
        <p:spPr>
          <a:xfrm>
            <a:off x="-1333500" y="11010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QUARE LINE">
            <a:extLst>
              <a:ext uri="{FF2B5EF4-FFF2-40B4-BE49-F238E27FC236}">
                <a16:creationId xmlns:a16="http://schemas.microsoft.com/office/drawing/2014/main" id="{0BE292FE-A058-432F-868A-326BBF79ECD5}"/>
              </a:ext>
            </a:extLst>
          </p:cNvPr>
          <p:cNvSpPr/>
          <p:nvPr/>
        </p:nvSpPr>
        <p:spPr>
          <a:xfrm>
            <a:off x="-1752600" y="4419600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QUARE LINE">
            <a:extLst>
              <a:ext uri="{FF2B5EF4-FFF2-40B4-BE49-F238E27FC236}">
                <a16:creationId xmlns:a16="http://schemas.microsoft.com/office/drawing/2014/main" id="{4A8D1582-763A-47B6-8502-021392A4846A}"/>
              </a:ext>
            </a:extLst>
          </p:cNvPr>
          <p:cNvSpPr/>
          <p:nvPr/>
        </p:nvSpPr>
        <p:spPr>
          <a:xfrm>
            <a:off x="8655684" y="-799329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SHAPE LIST">
            <a:extLst>
              <a:ext uri="{FF2B5EF4-FFF2-40B4-BE49-F238E27FC236}">
                <a16:creationId xmlns:a16="http://schemas.microsoft.com/office/drawing/2014/main" id="{6618398A-D2FE-4AB7-955D-AAD8D6CC76EA}"/>
              </a:ext>
            </a:extLst>
          </p:cNvPr>
          <p:cNvGrpSpPr/>
          <p:nvPr/>
        </p:nvGrpSpPr>
        <p:grpSpPr>
          <a:xfrm>
            <a:off x="5180357" y="4566395"/>
            <a:ext cx="6293711" cy="1073826"/>
            <a:chOff x="1279309" y="4033806"/>
            <a:chExt cx="6293711" cy="107382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F4D563B-4B5F-4AE3-9CF7-C114728DB281}"/>
                </a:ext>
              </a:extLst>
            </p:cNvPr>
            <p:cNvGrpSpPr/>
            <p:nvPr/>
          </p:nvGrpSpPr>
          <p:grpSpPr>
            <a:xfrm>
              <a:off x="1279309" y="4033806"/>
              <a:ext cx="6293711" cy="1073826"/>
              <a:chOff x="1279309" y="4033806"/>
              <a:chExt cx="6293711" cy="107382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86406-2F6F-4E84-9CD7-177374B1463E}"/>
                  </a:ext>
                </a:extLst>
              </p:cNvPr>
              <p:cNvSpPr txBox="1"/>
              <p:nvPr/>
            </p:nvSpPr>
            <p:spPr>
              <a:xfrm>
                <a:off x="1279309" y="4033806"/>
                <a:ext cx="629371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4800" b="1" spc="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003030101060003" pitchFamily="34" charset="0"/>
                  </a:rPr>
                  <a:t>START UP VIDEO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C78970-A520-49C5-BB73-C30B32CBACA6}"/>
                  </a:ext>
                </a:extLst>
              </p:cNvPr>
              <p:cNvSpPr txBox="1"/>
              <p:nvPr/>
            </p:nvSpPr>
            <p:spPr>
              <a:xfrm>
                <a:off x="1279309" y="4645967"/>
                <a:ext cx="3089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2400" spc="1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003030101060003" pitchFamily="34" charset="0"/>
                  </a:rPr>
                  <a:t>MADE EASY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6D05EA6-A22D-48AA-A5F1-A666E415BB2A}"/>
                </a:ext>
              </a:extLst>
            </p:cNvPr>
            <p:cNvSpPr/>
            <p:nvPr/>
          </p:nvSpPr>
          <p:spPr>
            <a:xfrm>
              <a:off x="4743715" y="4876800"/>
              <a:ext cx="2527239" cy="536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BLACK SHAPE">
            <a:extLst>
              <a:ext uri="{FF2B5EF4-FFF2-40B4-BE49-F238E27FC236}">
                <a16:creationId xmlns:a16="http://schemas.microsoft.com/office/drawing/2014/main" id="{E0E07D72-64E6-44EE-8C76-E88B05C7E052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71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8" dur="20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12" dur="20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13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50" presetClass="entr" presetSubtype="0" repeatCount="300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repeatCount="3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repeatCount="3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70833E-6 -1.48148E-6 L -0.18606 -1.48148E-6 " pathEditMode="relative" rAng="0" ptsTypes="AA">
                                      <p:cBhvr>
                                        <p:cTn id="83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BACKGROUND">
            <a:hlinkClick r:id="" action="ppaction://media"/>
            <a:extLst>
              <a:ext uri="{FF2B5EF4-FFF2-40B4-BE49-F238E27FC236}">
                <a16:creationId xmlns:a16="http://schemas.microsoft.com/office/drawing/2014/main" id="{DFFDE61A-5AA0-4F0D-9CEF-2C82D0D53D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67" end="22975.3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08800" y="-3886200"/>
            <a:ext cx="26009600" cy="14630400"/>
          </a:xfrm>
          <a:prstGeom prst="rect">
            <a:avLst/>
          </a:prstGeom>
        </p:spPr>
      </p:pic>
      <p:sp>
        <p:nvSpPr>
          <p:cNvPr id="8" name="RED OVAL" hidden="1">
            <a:extLst>
              <a:ext uri="{FF2B5EF4-FFF2-40B4-BE49-F238E27FC236}">
                <a16:creationId xmlns:a16="http://schemas.microsoft.com/office/drawing/2014/main" id="{17E129CE-0206-41A1-82DE-DAFD06348F94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YELLOW OVAL" hidden="1">
            <a:extLst>
              <a:ext uri="{FF2B5EF4-FFF2-40B4-BE49-F238E27FC236}">
                <a16:creationId xmlns:a16="http://schemas.microsoft.com/office/drawing/2014/main" id="{030491A9-9C06-493B-AB3C-9F676A455C4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MASK LAYER" hidden="1">
            <a:extLst>
              <a:ext uri="{FF2B5EF4-FFF2-40B4-BE49-F238E27FC236}">
                <a16:creationId xmlns:a16="http://schemas.microsoft.com/office/drawing/2014/main" id="{F443134D-C329-4CE7-9A1B-FF4D8A2E10E0}"/>
              </a:ext>
            </a:extLst>
          </p:cNvPr>
          <p:cNvSpPr/>
          <p:nvPr/>
        </p:nvSpPr>
        <p:spPr>
          <a:xfrm>
            <a:off x="-38100" y="-556752"/>
            <a:ext cx="12192000" cy="7728155"/>
          </a:xfrm>
          <a:prstGeom prst="rect">
            <a:avLst/>
          </a:prstGeom>
          <a:blipFill dpi="0" rotWithShape="1">
            <a:blip r:embed="rId5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BLACK SHAPE" hidden="1">
            <a:extLst>
              <a:ext uri="{FF2B5EF4-FFF2-40B4-BE49-F238E27FC236}">
                <a16:creationId xmlns:a16="http://schemas.microsoft.com/office/drawing/2014/main" id="{49952BCC-299A-4AA3-ACB9-2761A89BB4FA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LACK SHAPE" hidden="1">
            <a:extLst>
              <a:ext uri="{FF2B5EF4-FFF2-40B4-BE49-F238E27FC236}">
                <a16:creationId xmlns:a16="http://schemas.microsoft.com/office/drawing/2014/main" id="{9B962BA2-B1B7-4CBF-B187-63D95E515335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ARTICLE" hidden="1">
            <a:extLst>
              <a:ext uri="{FF2B5EF4-FFF2-40B4-BE49-F238E27FC236}">
                <a16:creationId xmlns:a16="http://schemas.microsoft.com/office/drawing/2014/main" id="{AFAB1E9C-673F-46CF-AA9D-5123CDC81E56}"/>
              </a:ext>
            </a:extLst>
          </p:cNvPr>
          <p:cNvSpPr/>
          <p:nvPr/>
        </p:nvSpPr>
        <p:spPr>
          <a:xfrm>
            <a:off x="1981200" y="4857750"/>
            <a:ext cx="609600" cy="60960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TICLE" hidden="1">
            <a:extLst>
              <a:ext uri="{FF2B5EF4-FFF2-40B4-BE49-F238E27FC236}">
                <a16:creationId xmlns:a16="http://schemas.microsoft.com/office/drawing/2014/main" id="{218B5DBE-0B2B-4300-B520-E86ECD17316F}"/>
              </a:ext>
            </a:extLst>
          </p:cNvPr>
          <p:cNvSpPr/>
          <p:nvPr/>
        </p:nvSpPr>
        <p:spPr>
          <a:xfrm>
            <a:off x="10194822" y="3429000"/>
            <a:ext cx="548640" cy="54864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TICLE" hidden="1">
            <a:extLst>
              <a:ext uri="{FF2B5EF4-FFF2-40B4-BE49-F238E27FC236}">
                <a16:creationId xmlns:a16="http://schemas.microsoft.com/office/drawing/2014/main" id="{A1FB9D3C-9679-420C-886B-F122CD171816}"/>
              </a:ext>
            </a:extLst>
          </p:cNvPr>
          <p:cNvSpPr/>
          <p:nvPr/>
        </p:nvSpPr>
        <p:spPr>
          <a:xfrm>
            <a:off x="4659157" y="1422400"/>
            <a:ext cx="443454" cy="443454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7" name="LINE CONNECTOR" hidden="1">
            <a:extLst>
              <a:ext uri="{FF2B5EF4-FFF2-40B4-BE49-F238E27FC236}">
                <a16:creationId xmlns:a16="http://schemas.microsoft.com/office/drawing/2014/main" id="{7CE142E8-D464-4687-9C29-BFCEC2FBF1B4}"/>
              </a:ext>
            </a:extLst>
          </p:cNvPr>
          <p:cNvCxnSpPr/>
          <p:nvPr/>
        </p:nvCxnSpPr>
        <p:spPr>
          <a:xfrm>
            <a:off x="-1333500" y="546735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NE CONNECTOR" hidden="1">
            <a:extLst>
              <a:ext uri="{FF2B5EF4-FFF2-40B4-BE49-F238E27FC236}">
                <a16:creationId xmlns:a16="http://schemas.microsoft.com/office/drawing/2014/main" id="{C47465D4-068B-4A42-8C6A-9C39AACDF1FA}"/>
              </a:ext>
            </a:extLst>
          </p:cNvPr>
          <p:cNvCxnSpPr/>
          <p:nvPr/>
        </p:nvCxnSpPr>
        <p:spPr>
          <a:xfrm>
            <a:off x="-1333500" y="29298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CONNECTOR" hidden="1">
            <a:extLst>
              <a:ext uri="{FF2B5EF4-FFF2-40B4-BE49-F238E27FC236}">
                <a16:creationId xmlns:a16="http://schemas.microsoft.com/office/drawing/2014/main" id="{7DE68C2A-4312-4DF6-ABF8-37C695277A11}"/>
              </a:ext>
            </a:extLst>
          </p:cNvPr>
          <p:cNvCxnSpPr/>
          <p:nvPr/>
        </p:nvCxnSpPr>
        <p:spPr>
          <a:xfrm>
            <a:off x="-1333500" y="24726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CONNECTOR" hidden="1">
            <a:extLst>
              <a:ext uri="{FF2B5EF4-FFF2-40B4-BE49-F238E27FC236}">
                <a16:creationId xmlns:a16="http://schemas.microsoft.com/office/drawing/2014/main" id="{1609EA93-6072-4675-B37F-F15A6426615E}"/>
              </a:ext>
            </a:extLst>
          </p:cNvPr>
          <p:cNvCxnSpPr/>
          <p:nvPr/>
        </p:nvCxnSpPr>
        <p:spPr>
          <a:xfrm>
            <a:off x="-1333500" y="11010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QUARE LINE" hidden="1">
            <a:extLst>
              <a:ext uri="{FF2B5EF4-FFF2-40B4-BE49-F238E27FC236}">
                <a16:creationId xmlns:a16="http://schemas.microsoft.com/office/drawing/2014/main" id="{4DD63E67-DA77-466C-B216-C14250EDA360}"/>
              </a:ext>
            </a:extLst>
          </p:cNvPr>
          <p:cNvSpPr/>
          <p:nvPr/>
        </p:nvSpPr>
        <p:spPr>
          <a:xfrm>
            <a:off x="-1752600" y="4419600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QUARE LINE" hidden="1">
            <a:extLst>
              <a:ext uri="{FF2B5EF4-FFF2-40B4-BE49-F238E27FC236}">
                <a16:creationId xmlns:a16="http://schemas.microsoft.com/office/drawing/2014/main" id="{EB42C4FA-F2BE-4AF8-9AF1-F97C128C5D40}"/>
              </a:ext>
            </a:extLst>
          </p:cNvPr>
          <p:cNvSpPr/>
          <p:nvPr/>
        </p:nvSpPr>
        <p:spPr>
          <a:xfrm>
            <a:off x="8655684" y="-799329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" name="PICTURE PLACEHOLDER" hidden="1">
            <a:extLst>
              <a:ext uri="{FF2B5EF4-FFF2-40B4-BE49-F238E27FC236}">
                <a16:creationId xmlns:a16="http://schemas.microsoft.com/office/drawing/2014/main" id="{9E87DE74-D457-40A2-B4D8-339EA4D4E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92220" y="4358640"/>
            <a:ext cx="7419975" cy="4210050"/>
          </a:xfrm>
          <a:prstGeom prst="rect">
            <a:avLst/>
          </a:prstGeom>
        </p:spPr>
      </p:pic>
      <p:grpSp>
        <p:nvGrpSpPr>
          <p:cNvPr id="4" name="SHAPE LIST" hidden="1">
            <a:extLst>
              <a:ext uri="{FF2B5EF4-FFF2-40B4-BE49-F238E27FC236}">
                <a16:creationId xmlns:a16="http://schemas.microsoft.com/office/drawing/2014/main" id="{B74503ED-CD97-47F9-804F-4A5C8A135D0D}"/>
              </a:ext>
            </a:extLst>
          </p:cNvPr>
          <p:cNvGrpSpPr/>
          <p:nvPr/>
        </p:nvGrpSpPr>
        <p:grpSpPr>
          <a:xfrm>
            <a:off x="2150209" y="2714072"/>
            <a:ext cx="7815382" cy="1142374"/>
            <a:chOff x="2141162" y="2932749"/>
            <a:chExt cx="7815382" cy="114237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8F0C0A-33F3-475C-BCF3-433AA40D3EEF}"/>
                </a:ext>
              </a:extLst>
            </p:cNvPr>
            <p:cNvSpPr txBox="1"/>
            <p:nvPr/>
          </p:nvSpPr>
          <p:spPr>
            <a:xfrm>
              <a:off x="2189693" y="2932749"/>
              <a:ext cx="77364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4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003030101060003" pitchFamily="34" charset="0"/>
                </a:rPr>
                <a:t>EASY TO CUSTOMIZE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1D06CE-0FA1-4439-8E87-3C8BCEB0992C}"/>
                </a:ext>
              </a:extLst>
            </p:cNvPr>
            <p:cNvSpPr txBox="1"/>
            <p:nvPr/>
          </p:nvSpPr>
          <p:spPr>
            <a:xfrm>
              <a:off x="4103681" y="3613458"/>
              <a:ext cx="3908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003030101060003" pitchFamily="34" charset="0"/>
                </a:rPr>
                <a:t>TEXT AND COLOR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837A19-E3FD-4E8C-BF49-10E3AD5C2BA2}"/>
                </a:ext>
              </a:extLst>
            </p:cNvPr>
            <p:cNvSpPr/>
            <p:nvPr/>
          </p:nvSpPr>
          <p:spPr>
            <a:xfrm>
              <a:off x="2141162" y="3882831"/>
              <a:ext cx="1920240" cy="7320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6E67E1-65F7-4E7B-8104-BFAD157F4E63}"/>
                </a:ext>
              </a:extLst>
            </p:cNvPr>
            <p:cNvSpPr/>
            <p:nvPr/>
          </p:nvSpPr>
          <p:spPr>
            <a:xfrm>
              <a:off x="8036304" y="3882831"/>
              <a:ext cx="1920240" cy="7320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6" name="BLACK SHAPE">
            <a:extLst>
              <a:ext uri="{FF2B5EF4-FFF2-40B4-BE49-F238E27FC236}">
                <a16:creationId xmlns:a16="http://schemas.microsoft.com/office/drawing/2014/main" id="{E0E07D72-64E6-44EE-8C76-E88B05C7E052}"/>
              </a:ext>
            </a:extLst>
          </p:cNvPr>
          <p:cNvSpPr/>
          <p:nvPr/>
        </p:nvSpPr>
        <p:spPr>
          <a:xfrm>
            <a:off x="-1025627" y="-3619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342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6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50" presetClass="entr" presetSubtype="0" repeatCount="300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repeatCount="3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repeatCount="3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3" dur="25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6" presetClass="exit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BACKGROUND">
            <a:hlinkClick r:id="" action="ppaction://media"/>
            <a:extLst>
              <a:ext uri="{FF2B5EF4-FFF2-40B4-BE49-F238E27FC236}">
                <a16:creationId xmlns:a16="http://schemas.microsoft.com/office/drawing/2014/main" id="{DFFDE61A-5AA0-4F0D-9CEF-2C82D0D53D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774" end="17857.3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08800" y="-3886200"/>
            <a:ext cx="26009600" cy="14630400"/>
          </a:xfrm>
          <a:prstGeom prst="rect">
            <a:avLst/>
          </a:prstGeom>
        </p:spPr>
      </p:pic>
      <p:sp>
        <p:nvSpPr>
          <p:cNvPr id="8" name="RED OVAL">
            <a:extLst>
              <a:ext uri="{FF2B5EF4-FFF2-40B4-BE49-F238E27FC236}">
                <a16:creationId xmlns:a16="http://schemas.microsoft.com/office/drawing/2014/main" id="{17E129CE-0206-41A1-82DE-DAFD06348F94}"/>
              </a:ext>
            </a:extLst>
          </p:cNvPr>
          <p:cNvSpPr/>
          <p:nvPr/>
        </p:nvSpPr>
        <p:spPr>
          <a:xfrm>
            <a:off x="-6585154" y="-6477307"/>
            <a:ext cx="15589043" cy="15589043"/>
          </a:xfrm>
          <a:prstGeom prst="ellipse">
            <a:avLst/>
          </a:prstGeom>
          <a:gradFill flip="none" rotWithShape="1">
            <a:gsLst>
              <a:gs pos="56000">
                <a:srgbClr val="09161D">
                  <a:alpha val="0"/>
                </a:srgbClr>
              </a:gs>
              <a:gs pos="0">
                <a:srgbClr val="FF0000">
                  <a:alpha val="2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YELLOW OVAL">
            <a:extLst>
              <a:ext uri="{FF2B5EF4-FFF2-40B4-BE49-F238E27FC236}">
                <a16:creationId xmlns:a16="http://schemas.microsoft.com/office/drawing/2014/main" id="{030491A9-9C06-493B-AB3C-9F676A455C4D}"/>
              </a:ext>
            </a:extLst>
          </p:cNvPr>
          <p:cNvSpPr/>
          <p:nvPr/>
        </p:nvSpPr>
        <p:spPr>
          <a:xfrm>
            <a:off x="4743715" y="-936522"/>
            <a:ext cx="15589043" cy="15589043"/>
          </a:xfrm>
          <a:prstGeom prst="ellipse">
            <a:avLst/>
          </a:prstGeom>
          <a:gradFill flip="none" rotWithShape="1">
            <a:gsLst>
              <a:gs pos="0">
                <a:srgbClr val="E68B04">
                  <a:alpha val="68000"/>
                </a:srgbClr>
              </a:gs>
              <a:gs pos="68000">
                <a:srgbClr val="2A2C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MASK LAYER">
            <a:extLst>
              <a:ext uri="{FF2B5EF4-FFF2-40B4-BE49-F238E27FC236}">
                <a16:creationId xmlns:a16="http://schemas.microsoft.com/office/drawing/2014/main" id="{F443134D-C329-4CE7-9A1B-FF4D8A2E10E0}"/>
              </a:ext>
            </a:extLst>
          </p:cNvPr>
          <p:cNvSpPr/>
          <p:nvPr/>
        </p:nvSpPr>
        <p:spPr>
          <a:xfrm>
            <a:off x="-38100" y="-556752"/>
            <a:ext cx="12192000" cy="7728155"/>
          </a:xfrm>
          <a:prstGeom prst="rect">
            <a:avLst/>
          </a:prstGeom>
          <a:blipFill dpi="0" rotWithShape="1">
            <a:blip r:embed="rId5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BLACK SHAPE">
            <a:extLst>
              <a:ext uri="{FF2B5EF4-FFF2-40B4-BE49-F238E27FC236}">
                <a16:creationId xmlns:a16="http://schemas.microsoft.com/office/drawing/2014/main" id="{49952BCC-299A-4AA3-ACB9-2761A89BB4FA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LACK SHAPE">
            <a:extLst>
              <a:ext uri="{FF2B5EF4-FFF2-40B4-BE49-F238E27FC236}">
                <a16:creationId xmlns:a16="http://schemas.microsoft.com/office/drawing/2014/main" id="{9B962BA2-B1B7-4CBF-B187-63D95E515335}"/>
              </a:ext>
            </a:extLst>
          </p:cNvPr>
          <p:cNvSpPr/>
          <p:nvPr/>
        </p:nvSpPr>
        <p:spPr>
          <a:xfrm>
            <a:off x="-1028700" y="-285750"/>
            <a:ext cx="14243255" cy="75819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ARTICLE">
            <a:extLst>
              <a:ext uri="{FF2B5EF4-FFF2-40B4-BE49-F238E27FC236}">
                <a16:creationId xmlns:a16="http://schemas.microsoft.com/office/drawing/2014/main" id="{AFAB1E9C-673F-46CF-AA9D-5123CDC81E56}"/>
              </a:ext>
            </a:extLst>
          </p:cNvPr>
          <p:cNvSpPr/>
          <p:nvPr/>
        </p:nvSpPr>
        <p:spPr>
          <a:xfrm>
            <a:off x="1981200" y="4857750"/>
            <a:ext cx="609600" cy="60960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TICLE">
            <a:extLst>
              <a:ext uri="{FF2B5EF4-FFF2-40B4-BE49-F238E27FC236}">
                <a16:creationId xmlns:a16="http://schemas.microsoft.com/office/drawing/2014/main" id="{218B5DBE-0B2B-4300-B520-E86ECD17316F}"/>
              </a:ext>
            </a:extLst>
          </p:cNvPr>
          <p:cNvSpPr/>
          <p:nvPr/>
        </p:nvSpPr>
        <p:spPr>
          <a:xfrm>
            <a:off x="10194822" y="3429000"/>
            <a:ext cx="548640" cy="548640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TICLE">
            <a:extLst>
              <a:ext uri="{FF2B5EF4-FFF2-40B4-BE49-F238E27FC236}">
                <a16:creationId xmlns:a16="http://schemas.microsoft.com/office/drawing/2014/main" id="{A1FB9D3C-9679-420C-886B-F122CD171816}"/>
              </a:ext>
            </a:extLst>
          </p:cNvPr>
          <p:cNvSpPr/>
          <p:nvPr/>
        </p:nvSpPr>
        <p:spPr>
          <a:xfrm>
            <a:off x="4659157" y="1422400"/>
            <a:ext cx="443454" cy="443454"/>
          </a:xfrm>
          <a:prstGeom prst="mathPlus">
            <a:avLst>
              <a:gd name="adj1" fmla="val 11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7" name="LINE CONNECTOR">
            <a:extLst>
              <a:ext uri="{FF2B5EF4-FFF2-40B4-BE49-F238E27FC236}">
                <a16:creationId xmlns:a16="http://schemas.microsoft.com/office/drawing/2014/main" id="{7CE142E8-D464-4687-9C29-BFCEC2FBF1B4}"/>
              </a:ext>
            </a:extLst>
          </p:cNvPr>
          <p:cNvCxnSpPr/>
          <p:nvPr/>
        </p:nvCxnSpPr>
        <p:spPr>
          <a:xfrm>
            <a:off x="-1333500" y="546735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NE CONNECTOR">
            <a:extLst>
              <a:ext uri="{FF2B5EF4-FFF2-40B4-BE49-F238E27FC236}">
                <a16:creationId xmlns:a16="http://schemas.microsoft.com/office/drawing/2014/main" id="{C47465D4-068B-4A42-8C6A-9C39AACDF1FA}"/>
              </a:ext>
            </a:extLst>
          </p:cNvPr>
          <p:cNvCxnSpPr/>
          <p:nvPr/>
        </p:nvCxnSpPr>
        <p:spPr>
          <a:xfrm>
            <a:off x="-1333500" y="29298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CONNECTOR">
            <a:extLst>
              <a:ext uri="{FF2B5EF4-FFF2-40B4-BE49-F238E27FC236}">
                <a16:creationId xmlns:a16="http://schemas.microsoft.com/office/drawing/2014/main" id="{7DE68C2A-4312-4DF6-ABF8-37C695277A11}"/>
              </a:ext>
            </a:extLst>
          </p:cNvPr>
          <p:cNvCxnSpPr/>
          <p:nvPr/>
        </p:nvCxnSpPr>
        <p:spPr>
          <a:xfrm>
            <a:off x="-1333500" y="24726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CONNECTOR">
            <a:extLst>
              <a:ext uri="{FF2B5EF4-FFF2-40B4-BE49-F238E27FC236}">
                <a16:creationId xmlns:a16="http://schemas.microsoft.com/office/drawing/2014/main" id="{1609EA93-6072-4675-B37F-F15A6426615E}"/>
              </a:ext>
            </a:extLst>
          </p:cNvPr>
          <p:cNvCxnSpPr/>
          <p:nvPr/>
        </p:nvCxnSpPr>
        <p:spPr>
          <a:xfrm>
            <a:off x="-1333500" y="1101090"/>
            <a:ext cx="16725900" cy="0"/>
          </a:xfrm>
          <a:prstGeom prst="line">
            <a:avLst/>
          </a:prstGeom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QUARE LINE">
            <a:extLst>
              <a:ext uri="{FF2B5EF4-FFF2-40B4-BE49-F238E27FC236}">
                <a16:creationId xmlns:a16="http://schemas.microsoft.com/office/drawing/2014/main" id="{4DD63E67-DA77-466C-B216-C14250EDA360}"/>
              </a:ext>
            </a:extLst>
          </p:cNvPr>
          <p:cNvSpPr/>
          <p:nvPr/>
        </p:nvSpPr>
        <p:spPr>
          <a:xfrm>
            <a:off x="-1752600" y="4419600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QUARE LINE">
            <a:extLst>
              <a:ext uri="{FF2B5EF4-FFF2-40B4-BE49-F238E27FC236}">
                <a16:creationId xmlns:a16="http://schemas.microsoft.com/office/drawing/2014/main" id="{EB42C4FA-F2BE-4AF8-9AF1-F97C128C5D40}"/>
              </a:ext>
            </a:extLst>
          </p:cNvPr>
          <p:cNvSpPr/>
          <p:nvPr/>
        </p:nvSpPr>
        <p:spPr>
          <a:xfrm>
            <a:off x="8655684" y="-799329"/>
            <a:ext cx="5638800" cy="469213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RAVEL PROMO">
            <a:extLst>
              <a:ext uri="{FF2B5EF4-FFF2-40B4-BE49-F238E27FC236}">
                <a16:creationId xmlns:a16="http://schemas.microsoft.com/office/drawing/2014/main" id="{C0BEE17F-1275-4F0F-BBDB-B60C09202874}"/>
              </a:ext>
            </a:extLst>
          </p:cNvPr>
          <p:cNvSpPr txBox="1"/>
          <p:nvPr/>
        </p:nvSpPr>
        <p:spPr>
          <a:xfrm>
            <a:off x="3306507" y="3006684"/>
            <a:ext cx="5854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TRAVEL PROMO</a:t>
            </a:r>
          </a:p>
        </p:txBody>
      </p:sp>
      <p:sp>
        <p:nvSpPr>
          <p:cNvPr id="24" name="CINEMAGIC VIDEO">
            <a:extLst>
              <a:ext uri="{FF2B5EF4-FFF2-40B4-BE49-F238E27FC236}">
                <a16:creationId xmlns:a16="http://schemas.microsoft.com/office/drawing/2014/main" id="{E90CDE01-CC42-4527-85C0-AA2ECEB6C372}"/>
              </a:ext>
            </a:extLst>
          </p:cNvPr>
          <p:cNvSpPr txBox="1"/>
          <p:nvPr/>
        </p:nvSpPr>
        <p:spPr>
          <a:xfrm>
            <a:off x="3351879" y="361884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003030101060003" pitchFamily="34" charset="0"/>
              </a:rPr>
              <a:t>CINEMATIC VIDEO</a:t>
            </a: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BD87835-0ACD-4A9D-8FA4-4F51F1283126}"/>
              </a:ext>
            </a:extLst>
          </p:cNvPr>
          <p:cNvSpPr/>
          <p:nvPr/>
        </p:nvSpPr>
        <p:spPr>
          <a:xfrm>
            <a:off x="3192564" y="2951740"/>
            <a:ext cx="6054330" cy="1010660"/>
          </a:xfrm>
          <a:custGeom>
            <a:avLst/>
            <a:gdLst>
              <a:gd name="connsiteX0" fmla="*/ 0 w 6543132"/>
              <a:gd name="connsiteY0" fmla="*/ 0 h 1010660"/>
              <a:gd name="connsiteX1" fmla="*/ 6543132 w 6543132"/>
              <a:gd name="connsiteY1" fmla="*/ 0 h 1010660"/>
              <a:gd name="connsiteX2" fmla="*/ 6543132 w 6543132"/>
              <a:gd name="connsiteY2" fmla="*/ 1010660 h 1010660"/>
              <a:gd name="connsiteX3" fmla="*/ 3779182 w 6543132"/>
              <a:gd name="connsiteY3" fmla="*/ 1010660 h 1010660"/>
              <a:gd name="connsiteX4" fmla="*/ 3779182 w 6543132"/>
              <a:gd name="connsiteY4" fmla="*/ 926765 h 1010660"/>
              <a:gd name="connsiteX5" fmla="*/ 6459237 w 6543132"/>
              <a:gd name="connsiteY5" fmla="*/ 926765 h 1010660"/>
              <a:gd name="connsiteX6" fmla="*/ 6459237 w 6543132"/>
              <a:gd name="connsiteY6" fmla="*/ 83895 h 1010660"/>
              <a:gd name="connsiteX7" fmla="*/ 3779182 w 6543132"/>
              <a:gd name="connsiteY7" fmla="*/ 83895 h 1010660"/>
              <a:gd name="connsiteX8" fmla="*/ 3779182 w 6543132"/>
              <a:gd name="connsiteY8" fmla="*/ 80249 h 1010660"/>
              <a:gd name="connsiteX9" fmla="*/ 0 w 6543132"/>
              <a:gd name="connsiteY9" fmla="*/ 80249 h 1010660"/>
              <a:gd name="connsiteX10" fmla="*/ 0 w 6543132"/>
              <a:gd name="connsiteY10" fmla="*/ 0 h 101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3132" h="1010660">
                <a:moveTo>
                  <a:pt x="0" y="0"/>
                </a:moveTo>
                <a:lnTo>
                  <a:pt x="6543132" y="0"/>
                </a:lnTo>
                <a:lnTo>
                  <a:pt x="6543132" y="1010660"/>
                </a:lnTo>
                <a:lnTo>
                  <a:pt x="3779182" y="1010660"/>
                </a:lnTo>
                <a:lnTo>
                  <a:pt x="3779182" y="926765"/>
                </a:lnTo>
                <a:lnTo>
                  <a:pt x="6459237" y="926765"/>
                </a:lnTo>
                <a:lnTo>
                  <a:pt x="6459237" y="83895"/>
                </a:lnTo>
                <a:lnTo>
                  <a:pt x="3779182" y="83895"/>
                </a:lnTo>
                <a:lnTo>
                  <a:pt x="3779182" y="80249"/>
                </a:lnTo>
                <a:lnTo>
                  <a:pt x="0" y="802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811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6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513 0.68495 " pathEditMode="relative" rAng="0" ptsTypes="AA">
                                      <p:cBhvr>
                                        <p:cTn id="8" dur="3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342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6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-0.95903 " pathEditMode="relative" rAng="0" ptsTypes="AA">
                                      <p:cBhvr>
                                        <p:cTn id="12" dur="3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2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21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50" presetClass="entr" presetSubtype="0" repeatCount="300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</p:cBhvr>
                                      <p:by x="53000" y="53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repeatCount="3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repeatCount="3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23" grpId="0"/>
      <p:bldP spid="24" grpId="0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4970</TotalTime>
  <Words>69</Words>
  <Application>Microsoft Office PowerPoint</Application>
  <PresentationFormat>Widescreen</PresentationFormat>
  <Paragraphs>32</Paragraphs>
  <Slides>14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Code Bold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114</cp:revision>
  <dcterms:created xsi:type="dcterms:W3CDTF">2017-06-05T18:52:41Z</dcterms:created>
  <dcterms:modified xsi:type="dcterms:W3CDTF">2017-08-18T04:20:29Z</dcterms:modified>
</cp:coreProperties>
</file>